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2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29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17" r:id="rId2"/>
    <p:sldId id="322" r:id="rId3"/>
    <p:sldId id="323" r:id="rId4"/>
    <p:sldId id="325" r:id="rId5"/>
    <p:sldId id="326" r:id="rId6"/>
    <p:sldId id="327" r:id="rId7"/>
    <p:sldId id="328" r:id="rId8"/>
    <p:sldId id="329" r:id="rId9"/>
    <p:sldId id="350" r:id="rId10"/>
    <p:sldId id="351" r:id="rId11"/>
    <p:sldId id="352" r:id="rId12"/>
    <p:sldId id="353" r:id="rId13"/>
    <p:sldId id="354" r:id="rId14"/>
    <p:sldId id="355" r:id="rId15"/>
    <p:sldId id="356" r:id="rId16"/>
    <p:sldId id="357" r:id="rId17"/>
    <p:sldId id="332" r:id="rId18"/>
    <p:sldId id="333" r:id="rId19"/>
    <p:sldId id="334" r:id="rId20"/>
    <p:sldId id="335" r:id="rId21"/>
    <p:sldId id="336" r:id="rId22"/>
    <p:sldId id="337" r:id="rId23"/>
    <p:sldId id="338" r:id="rId24"/>
    <p:sldId id="339" r:id="rId25"/>
    <p:sldId id="340" r:id="rId26"/>
    <p:sldId id="341" r:id="rId27"/>
    <p:sldId id="342" r:id="rId28"/>
    <p:sldId id="343" r:id="rId29"/>
    <p:sldId id="344" r:id="rId30"/>
    <p:sldId id="345" r:id="rId31"/>
    <p:sldId id="346" r:id="rId32"/>
    <p:sldId id="347" r:id="rId33"/>
    <p:sldId id="348" r:id="rId34"/>
    <p:sldId id="349" r:id="rId35"/>
    <p:sldId id="331" r:id="rId36"/>
    <p:sldId id="330" r:id="rId37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61B8"/>
    <a:srgbClr val="99CCFF"/>
    <a:srgbClr val="EEECE2"/>
    <a:srgbClr val="4A81BE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30" autoAdjust="0"/>
    <p:restoredTop sz="57295" autoAdjust="0"/>
  </p:normalViewPr>
  <p:slideViewPr>
    <p:cSldViewPr snapToGrid="0" snapToObjects="1">
      <p:cViewPr varScale="1">
        <p:scale>
          <a:sx n="94" d="100"/>
          <a:sy n="94" d="100"/>
        </p:scale>
        <p:origin x="3616" y="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77F4586-287D-42D5-A3A5-EB664838D6CA}" type="doc">
      <dgm:prSet loTypeId="urn:microsoft.com/office/officeart/2005/8/layout/orgChart1" loCatId="hierarchy" qsTypeId="urn:microsoft.com/office/officeart/2005/8/quickstyle/simple3" qsCatId="simple" csTypeId="urn:microsoft.com/office/officeart/2005/8/colors/accent6_2" csCatId="accent6" phldr="1"/>
      <dgm:spPr/>
      <dgm:t>
        <a:bodyPr/>
        <a:lstStyle/>
        <a:p>
          <a:endParaRPr lang="en-GB"/>
        </a:p>
      </dgm:t>
    </dgm:pt>
    <dgm:pt modelId="{49D81B04-1BAA-4D15-902C-F6E86BFDB875}">
      <dgm:prSet phldrT="[Text]"/>
      <dgm:spPr/>
      <dgm:t>
        <a:bodyPr/>
        <a:lstStyle/>
        <a:p>
          <a:r>
            <a:rPr lang="en-GB" dirty="0"/>
            <a:t>/EURUSD</a:t>
          </a:r>
        </a:p>
      </dgm:t>
    </dgm:pt>
    <dgm:pt modelId="{1BDFDE51-7D42-4550-8ECD-29ADEF71827A}" type="parTrans" cxnId="{12E38F42-AE6D-448B-A44C-A2BCAC11C708}">
      <dgm:prSet/>
      <dgm:spPr/>
      <dgm:t>
        <a:bodyPr/>
        <a:lstStyle/>
        <a:p>
          <a:endParaRPr lang="en-GB"/>
        </a:p>
      </dgm:t>
    </dgm:pt>
    <dgm:pt modelId="{A7ADDC51-300D-471E-B190-F383441E32B2}" type="sibTrans" cxnId="{12E38F42-AE6D-448B-A44C-A2BCAC11C708}">
      <dgm:prSet/>
      <dgm:spPr/>
      <dgm:t>
        <a:bodyPr/>
        <a:lstStyle/>
        <a:p>
          <a:endParaRPr lang="en-GB"/>
        </a:p>
      </dgm:t>
    </dgm:pt>
    <dgm:pt modelId="{66C853DD-5364-494F-9B6B-7C8D80A82B3D}">
      <dgm:prSet phldrT="[Text]"/>
      <dgm:spPr/>
      <dgm:t>
        <a:bodyPr/>
        <a:lstStyle/>
        <a:p>
          <a:r>
            <a:rPr lang="en-GB" dirty="0" err="1"/>
            <a:t>Desc</a:t>
          </a:r>
          <a:endParaRPr lang="en-GB" dirty="0"/>
        </a:p>
      </dgm:t>
    </dgm:pt>
    <dgm:pt modelId="{748475EE-AEC6-49E3-8FAD-DE928B8DA61D}" type="parTrans" cxnId="{E86EF5C9-EE31-4063-BF9C-C96F04CBAC38}">
      <dgm:prSet/>
      <dgm:spPr/>
      <dgm:t>
        <a:bodyPr/>
        <a:lstStyle/>
        <a:p>
          <a:endParaRPr lang="en-GB"/>
        </a:p>
      </dgm:t>
    </dgm:pt>
    <dgm:pt modelId="{60481BAF-7026-4443-A637-B67116052383}" type="sibTrans" cxnId="{E86EF5C9-EE31-4063-BF9C-C96F04CBAC38}">
      <dgm:prSet/>
      <dgm:spPr/>
      <dgm:t>
        <a:bodyPr/>
        <a:lstStyle/>
        <a:p>
          <a:endParaRPr lang="en-GB"/>
        </a:p>
      </dgm:t>
    </dgm:pt>
    <dgm:pt modelId="{814ABF11-AC18-422F-97F0-D5E7C262CD11}">
      <dgm:prSet phldrT="[Text]"/>
      <dgm:spPr/>
      <dgm:t>
        <a:bodyPr/>
        <a:lstStyle/>
        <a:p>
          <a:r>
            <a:rPr lang="en-GB" dirty="0"/>
            <a:t>Bid</a:t>
          </a:r>
        </a:p>
      </dgm:t>
    </dgm:pt>
    <dgm:pt modelId="{9D6DC2E0-3E8F-490E-BB59-241AE76BC64B}" type="parTrans" cxnId="{CA0B00DB-E9D1-4731-8B47-9FF12CA0E56A}">
      <dgm:prSet/>
      <dgm:spPr/>
      <dgm:t>
        <a:bodyPr/>
        <a:lstStyle/>
        <a:p>
          <a:endParaRPr lang="en-GB"/>
        </a:p>
      </dgm:t>
    </dgm:pt>
    <dgm:pt modelId="{4CFD73BF-207C-4322-AAE8-D007BD6B4A3C}" type="sibTrans" cxnId="{CA0B00DB-E9D1-4731-8B47-9FF12CA0E56A}">
      <dgm:prSet/>
      <dgm:spPr/>
      <dgm:t>
        <a:bodyPr/>
        <a:lstStyle/>
        <a:p>
          <a:endParaRPr lang="en-GB"/>
        </a:p>
      </dgm:t>
    </dgm:pt>
    <dgm:pt modelId="{E1A0FA11-5254-4235-A19E-78B092AD6DF9}">
      <dgm:prSet phldrT="[Text]"/>
      <dgm:spPr/>
      <dgm:t>
        <a:bodyPr/>
        <a:lstStyle/>
        <a:p>
          <a:r>
            <a:rPr lang="en-GB" dirty="0"/>
            <a:t>Ask</a:t>
          </a:r>
        </a:p>
      </dgm:t>
    </dgm:pt>
    <dgm:pt modelId="{41A2AF00-A7E3-427E-A468-C689C9B7D2C3}" type="parTrans" cxnId="{EDCF3826-537B-4D46-B4B2-74CD5C95EA3D}">
      <dgm:prSet/>
      <dgm:spPr/>
      <dgm:t>
        <a:bodyPr/>
        <a:lstStyle/>
        <a:p>
          <a:endParaRPr lang="en-GB"/>
        </a:p>
      </dgm:t>
    </dgm:pt>
    <dgm:pt modelId="{63D0A596-2B8E-45B6-ABE7-24F5B0C58023}" type="sibTrans" cxnId="{EDCF3826-537B-4D46-B4B2-74CD5C95EA3D}">
      <dgm:prSet/>
      <dgm:spPr/>
      <dgm:t>
        <a:bodyPr/>
        <a:lstStyle/>
        <a:p>
          <a:endParaRPr lang="en-GB"/>
        </a:p>
      </dgm:t>
    </dgm:pt>
    <dgm:pt modelId="{90554ED7-4491-4F05-B699-377D8016C6CD}">
      <dgm:prSet phldrT="[Text]"/>
      <dgm:spPr/>
      <dgm:t>
        <a:bodyPr/>
        <a:lstStyle/>
        <a:p>
          <a:r>
            <a:rPr lang="en-GB" dirty="0"/>
            <a:t>GFA</a:t>
          </a:r>
        </a:p>
      </dgm:t>
    </dgm:pt>
    <dgm:pt modelId="{76FFFBF2-4725-4E5B-A684-7F77D2F4FCE3}" type="parTrans" cxnId="{04DA4C35-ED0E-4910-97BF-47FCCF67B452}">
      <dgm:prSet/>
      <dgm:spPr/>
      <dgm:t>
        <a:bodyPr/>
        <a:lstStyle/>
        <a:p>
          <a:endParaRPr lang="en-GB"/>
        </a:p>
      </dgm:t>
    </dgm:pt>
    <dgm:pt modelId="{B1AFFAFC-B74B-48AA-8287-F2A82DFA61E9}" type="sibTrans" cxnId="{04DA4C35-ED0E-4910-97BF-47FCCF67B452}">
      <dgm:prSet/>
      <dgm:spPr/>
      <dgm:t>
        <a:bodyPr/>
        <a:lstStyle/>
        <a:p>
          <a:endParaRPr lang="en-GB"/>
        </a:p>
      </dgm:t>
    </dgm:pt>
    <dgm:pt modelId="{7BA95914-14AE-4E58-B3BC-83E2D1D7F454}">
      <dgm:prSet phldrT="[Text]"/>
      <dgm:spPr/>
      <dgm:t>
        <a:bodyPr/>
        <a:lstStyle/>
        <a:p>
          <a:r>
            <a:rPr lang="en-GB" dirty="0"/>
            <a:t>Time</a:t>
          </a:r>
        </a:p>
      </dgm:t>
    </dgm:pt>
    <dgm:pt modelId="{50BA2886-41BE-4478-A7CD-B8F98FCD5B2C}" type="parTrans" cxnId="{DF134CFA-466E-42D8-9F3D-2297002D5CF3}">
      <dgm:prSet/>
      <dgm:spPr/>
      <dgm:t>
        <a:bodyPr/>
        <a:lstStyle/>
        <a:p>
          <a:endParaRPr lang="en-GB"/>
        </a:p>
      </dgm:t>
    </dgm:pt>
    <dgm:pt modelId="{C6CB38B6-E0DE-4445-A74D-88D1830E514A}" type="sibTrans" cxnId="{DF134CFA-466E-42D8-9F3D-2297002D5CF3}">
      <dgm:prSet/>
      <dgm:spPr/>
      <dgm:t>
        <a:bodyPr/>
        <a:lstStyle/>
        <a:p>
          <a:endParaRPr lang="en-GB"/>
        </a:p>
      </dgm:t>
    </dgm:pt>
    <dgm:pt modelId="{FFBDA220-BC26-4083-B214-2ADFD2A6DE01}" type="pres">
      <dgm:prSet presAssocID="{E77F4586-287D-42D5-A3A5-EB664838D6C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EB16A409-3DD3-4081-A6F3-87444D6BDDD9}" type="pres">
      <dgm:prSet presAssocID="{49D81B04-1BAA-4D15-902C-F6E86BFDB875}" presName="hierRoot1" presStyleCnt="0">
        <dgm:presLayoutVars>
          <dgm:hierBranch val="init"/>
        </dgm:presLayoutVars>
      </dgm:prSet>
      <dgm:spPr/>
    </dgm:pt>
    <dgm:pt modelId="{C2135B8D-3096-4D14-A1AC-D9BC42CEDF53}" type="pres">
      <dgm:prSet presAssocID="{49D81B04-1BAA-4D15-902C-F6E86BFDB875}" presName="rootComposite1" presStyleCnt="0"/>
      <dgm:spPr/>
    </dgm:pt>
    <dgm:pt modelId="{FD9969B4-1135-482D-B696-A41BC84C9C70}" type="pres">
      <dgm:prSet presAssocID="{49D81B04-1BAA-4D15-902C-F6E86BFDB875}" presName="rootText1" presStyleLbl="node0" presStyleIdx="0" presStyleCnt="1">
        <dgm:presLayoutVars>
          <dgm:chPref val="3"/>
        </dgm:presLayoutVars>
      </dgm:prSet>
      <dgm:spPr/>
    </dgm:pt>
    <dgm:pt modelId="{4C1B7DE6-A8E7-4371-9698-B384575DDBAA}" type="pres">
      <dgm:prSet presAssocID="{49D81B04-1BAA-4D15-902C-F6E86BFDB875}" presName="rootConnector1" presStyleLbl="node1" presStyleIdx="0" presStyleCnt="0"/>
      <dgm:spPr/>
    </dgm:pt>
    <dgm:pt modelId="{CFD02504-BE99-4050-83C0-4CE2166C3CB6}" type="pres">
      <dgm:prSet presAssocID="{49D81B04-1BAA-4D15-902C-F6E86BFDB875}" presName="hierChild2" presStyleCnt="0"/>
      <dgm:spPr/>
    </dgm:pt>
    <dgm:pt modelId="{D00A9367-CFB3-4FBD-BC5F-4C1C14D11DB2}" type="pres">
      <dgm:prSet presAssocID="{748475EE-AEC6-49E3-8FAD-DE928B8DA61D}" presName="Name37" presStyleLbl="parChTrans1D2" presStyleIdx="0" presStyleCnt="5"/>
      <dgm:spPr/>
    </dgm:pt>
    <dgm:pt modelId="{4A25B14A-25A6-46E7-BD33-507755549D47}" type="pres">
      <dgm:prSet presAssocID="{66C853DD-5364-494F-9B6B-7C8D80A82B3D}" presName="hierRoot2" presStyleCnt="0">
        <dgm:presLayoutVars>
          <dgm:hierBranch val="init"/>
        </dgm:presLayoutVars>
      </dgm:prSet>
      <dgm:spPr/>
    </dgm:pt>
    <dgm:pt modelId="{768EAC87-10C1-4681-AA59-1BDDBC4803E3}" type="pres">
      <dgm:prSet presAssocID="{66C853DD-5364-494F-9B6B-7C8D80A82B3D}" presName="rootComposite" presStyleCnt="0"/>
      <dgm:spPr/>
    </dgm:pt>
    <dgm:pt modelId="{8BA7A25B-8902-469E-8259-74DE1AF4CB71}" type="pres">
      <dgm:prSet presAssocID="{66C853DD-5364-494F-9B6B-7C8D80A82B3D}" presName="rootText" presStyleLbl="node2" presStyleIdx="0" presStyleCnt="5">
        <dgm:presLayoutVars>
          <dgm:chPref val="3"/>
        </dgm:presLayoutVars>
      </dgm:prSet>
      <dgm:spPr/>
    </dgm:pt>
    <dgm:pt modelId="{EB009DAE-25CA-48B1-A8A4-2F35D597DD7B}" type="pres">
      <dgm:prSet presAssocID="{66C853DD-5364-494F-9B6B-7C8D80A82B3D}" presName="rootConnector" presStyleLbl="node2" presStyleIdx="0" presStyleCnt="5"/>
      <dgm:spPr/>
    </dgm:pt>
    <dgm:pt modelId="{675F37BA-2984-47FF-950E-E1C10FE10B99}" type="pres">
      <dgm:prSet presAssocID="{66C853DD-5364-494F-9B6B-7C8D80A82B3D}" presName="hierChild4" presStyleCnt="0"/>
      <dgm:spPr/>
    </dgm:pt>
    <dgm:pt modelId="{0A364D7F-8F79-46E2-8D7F-088BDF91137A}" type="pres">
      <dgm:prSet presAssocID="{66C853DD-5364-494F-9B6B-7C8D80A82B3D}" presName="hierChild5" presStyleCnt="0"/>
      <dgm:spPr/>
    </dgm:pt>
    <dgm:pt modelId="{C4139D9F-AFCF-4FF8-A810-9EB4F0375E44}" type="pres">
      <dgm:prSet presAssocID="{9D6DC2E0-3E8F-490E-BB59-241AE76BC64B}" presName="Name37" presStyleLbl="parChTrans1D2" presStyleIdx="1" presStyleCnt="5"/>
      <dgm:spPr/>
    </dgm:pt>
    <dgm:pt modelId="{FD50A3D4-E006-4A67-AA82-17A90DC12ECD}" type="pres">
      <dgm:prSet presAssocID="{814ABF11-AC18-422F-97F0-D5E7C262CD11}" presName="hierRoot2" presStyleCnt="0">
        <dgm:presLayoutVars>
          <dgm:hierBranch val="init"/>
        </dgm:presLayoutVars>
      </dgm:prSet>
      <dgm:spPr/>
    </dgm:pt>
    <dgm:pt modelId="{5D5F692C-6F97-488D-9361-0619C7BE34A0}" type="pres">
      <dgm:prSet presAssocID="{814ABF11-AC18-422F-97F0-D5E7C262CD11}" presName="rootComposite" presStyleCnt="0"/>
      <dgm:spPr/>
    </dgm:pt>
    <dgm:pt modelId="{E95560B8-614D-4B1C-B2A3-27A30B413162}" type="pres">
      <dgm:prSet presAssocID="{814ABF11-AC18-422F-97F0-D5E7C262CD11}" presName="rootText" presStyleLbl="node2" presStyleIdx="1" presStyleCnt="5">
        <dgm:presLayoutVars>
          <dgm:chPref val="3"/>
        </dgm:presLayoutVars>
      </dgm:prSet>
      <dgm:spPr/>
    </dgm:pt>
    <dgm:pt modelId="{C7B08A4E-138C-4152-8BCC-8899ACFF6F7E}" type="pres">
      <dgm:prSet presAssocID="{814ABF11-AC18-422F-97F0-D5E7C262CD11}" presName="rootConnector" presStyleLbl="node2" presStyleIdx="1" presStyleCnt="5"/>
      <dgm:spPr/>
    </dgm:pt>
    <dgm:pt modelId="{0FE2B260-69EF-42BF-8592-9B7D9A7C4B6B}" type="pres">
      <dgm:prSet presAssocID="{814ABF11-AC18-422F-97F0-D5E7C262CD11}" presName="hierChild4" presStyleCnt="0"/>
      <dgm:spPr/>
    </dgm:pt>
    <dgm:pt modelId="{A3B45C37-9E63-4A5C-9CE1-EEC6C7508551}" type="pres">
      <dgm:prSet presAssocID="{814ABF11-AC18-422F-97F0-D5E7C262CD11}" presName="hierChild5" presStyleCnt="0"/>
      <dgm:spPr/>
    </dgm:pt>
    <dgm:pt modelId="{446C38C9-FD40-438D-841D-3FBB2ED4903D}" type="pres">
      <dgm:prSet presAssocID="{41A2AF00-A7E3-427E-A468-C689C9B7D2C3}" presName="Name37" presStyleLbl="parChTrans1D2" presStyleIdx="2" presStyleCnt="5"/>
      <dgm:spPr/>
    </dgm:pt>
    <dgm:pt modelId="{00769071-E361-4C18-B822-B5DE187F9325}" type="pres">
      <dgm:prSet presAssocID="{E1A0FA11-5254-4235-A19E-78B092AD6DF9}" presName="hierRoot2" presStyleCnt="0">
        <dgm:presLayoutVars>
          <dgm:hierBranch val="init"/>
        </dgm:presLayoutVars>
      </dgm:prSet>
      <dgm:spPr/>
    </dgm:pt>
    <dgm:pt modelId="{B41A2E83-E213-47A5-881A-E00132EDD9F7}" type="pres">
      <dgm:prSet presAssocID="{E1A0FA11-5254-4235-A19E-78B092AD6DF9}" presName="rootComposite" presStyleCnt="0"/>
      <dgm:spPr/>
    </dgm:pt>
    <dgm:pt modelId="{63C48380-8BB1-48DD-B434-073FE725AF7E}" type="pres">
      <dgm:prSet presAssocID="{E1A0FA11-5254-4235-A19E-78B092AD6DF9}" presName="rootText" presStyleLbl="node2" presStyleIdx="2" presStyleCnt="5">
        <dgm:presLayoutVars>
          <dgm:chPref val="3"/>
        </dgm:presLayoutVars>
      </dgm:prSet>
      <dgm:spPr/>
    </dgm:pt>
    <dgm:pt modelId="{4E8C0B48-FE24-48C0-BE3E-9CF5AD584770}" type="pres">
      <dgm:prSet presAssocID="{E1A0FA11-5254-4235-A19E-78B092AD6DF9}" presName="rootConnector" presStyleLbl="node2" presStyleIdx="2" presStyleCnt="5"/>
      <dgm:spPr/>
    </dgm:pt>
    <dgm:pt modelId="{BE8B451D-05EE-4E95-8C4C-0924188910A2}" type="pres">
      <dgm:prSet presAssocID="{E1A0FA11-5254-4235-A19E-78B092AD6DF9}" presName="hierChild4" presStyleCnt="0"/>
      <dgm:spPr/>
    </dgm:pt>
    <dgm:pt modelId="{98E4114F-3B6C-490F-84A5-58BBC4FCDEA9}" type="pres">
      <dgm:prSet presAssocID="{E1A0FA11-5254-4235-A19E-78B092AD6DF9}" presName="hierChild5" presStyleCnt="0"/>
      <dgm:spPr/>
    </dgm:pt>
    <dgm:pt modelId="{7CA9AA65-2E18-4C1D-BDE5-200B664A19F3}" type="pres">
      <dgm:prSet presAssocID="{76FFFBF2-4725-4E5B-A684-7F77D2F4FCE3}" presName="Name37" presStyleLbl="parChTrans1D2" presStyleIdx="3" presStyleCnt="5"/>
      <dgm:spPr/>
    </dgm:pt>
    <dgm:pt modelId="{D9FF648D-673C-4AD0-9C35-E9C8B7DF6B52}" type="pres">
      <dgm:prSet presAssocID="{90554ED7-4491-4F05-B699-377D8016C6CD}" presName="hierRoot2" presStyleCnt="0">
        <dgm:presLayoutVars>
          <dgm:hierBranch val="init"/>
        </dgm:presLayoutVars>
      </dgm:prSet>
      <dgm:spPr/>
    </dgm:pt>
    <dgm:pt modelId="{D79DE63C-BA69-4B33-ACE7-112F78B56936}" type="pres">
      <dgm:prSet presAssocID="{90554ED7-4491-4F05-B699-377D8016C6CD}" presName="rootComposite" presStyleCnt="0"/>
      <dgm:spPr/>
    </dgm:pt>
    <dgm:pt modelId="{7530DF20-79E4-46EC-9CE9-1796FF3242B9}" type="pres">
      <dgm:prSet presAssocID="{90554ED7-4491-4F05-B699-377D8016C6CD}" presName="rootText" presStyleLbl="node2" presStyleIdx="3" presStyleCnt="5">
        <dgm:presLayoutVars>
          <dgm:chPref val="3"/>
        </dgm:presLayoutVars>
      </dgm:prSet>
      <dgm:spPr/>
    </dgm:pt>
    <dgm:pt modelId="{13AE7321-6809-4ECC-8826-D1DD28AB4EE0}" type="pres">
      <dgm:prSet presAssocID="{90554ED7-4491-4F05-B699-377D8016C6CD}" presName="rootConnector" presStyleLbl="node2" presStyleIdx="3" presStyleCnt="5"/>
      <dgm:spPr/>
    </dgm:pt>
    <dgm:pt modelId="{DB003081-26D6-47AA-8DA1-7E73EE948559}" type="pres">
      <dgm:prSet presAssocID="{90554ED7-4491-4F05-B699-377D8016C6CD}" presName="hierChild4" presStyleCnt="0"/>
      <dgm:spPr/>
    </dgm:pt>
    <dgm:pt modelId="{98F4F3B7-64FB-4882-BD27-5B6736417033}" type="pres">
      <dgm:prSet presAssocID="{90554ED7-4491-4F05-B699-377D8016C6CD}" presName="hierChild5" presStyleCnt="0"/>
      <dgm:spPr/>
    </dgm:pt>
    <dgm:pt modelId="{C8C5E7AE-78D3-44DF-AE1C-A2CBDF50A627}" type="pres">
      <dgm:prSet presAssocID="{50BA2886-41BE-4478-A7CD-B8F98FCD5B2C}" presName="Name37" presStyleLbl="parChTrans1D2" presStyleIdx="4" presStyleCnt="5"/>
      <dgm:spPr/>
    </dgm:pt>
    <dgm:pt modelId="{2A16D7DF-9DE5-4D0E-A472-69927D3C7A4C}" type="pres">
      <dgm:prSet presAssocID="{7BA95914-14AE-4E58-B3BC-83E2D1D7F454}" presName="hierRoot2" presStyleCnt="0">
        <dgm:presLayoutVars>
          <dgm:hierBranch val="init"/>
        </dgm:presLayoutVars>
      </dgm:prSet>
      <dgm:spPr/>
    </dgm:pt>
    <dgm:pt modelId="{27B735E7-DA63-45FA-9232-0A0CD77A714A}" type="pres">
      <dgm:prSet presAssocID="{7BA95914-14AE-4E58-B3BC-83E2D1D7F454}" presName="rootComposite" presStyleCnt="0"/>
      <dgm:spPr/>
    </dgm:pt>
    <dgm:pt modelId="{578DE376-15B8-45B6-9521-F680D0050B48}" type="pres">
      <dgm:prSet presAssocID="{7BA95914-14AE-4E58-B3BC-83E2D1D7F454}" presName="rootText" presStyleLbl="node2" presStyleIdx="4" presStyleCnt="5">
        <dgm:presLayoutVars>
          <dgm:chPref val="3"/>
        </dgm:presLayoutVars>
      </dgm:prSet>
      <dgm:spPr/>
    </dgm:pt>
    <dgm:pt modelId="{50CD7DAF-5A02-4F7B-B664-B5C1D1818F70}" type="pres">
      <dgm:prSet presAssocID="{7BA95914-14AE-4E58-B3BC-83E2D1D7F454}" presName="rootConnector" presStyleLbl="node2" presStyleIdx="4" presStyleCnt="5"/>
      <dgm:spPr/>
    </dgm:pt>
    <dgm:pt modelId="{BE9DB204-C91D-479F-855C-AE62C306C77C}" type="pres">
      <dgm:prSet presAssocID="{7BA95914-14AE-4E58-B3BC-83E2D1D7F454}" presName="hierChild4" presStyleCnt="0"/>
      <dgm:spPr/>
    </dgm:pt>
    <dgm:pt modelId="{CC7DE079-7557-4BBC-BED5-9E8CD370710B}" type="pres">
      <dgm:prSet presAssocID="{7BA95914-14AE-4E58-B3BC-83E2D1D7F454}" presName="hierChild5" presStyleCnt="0"/>
      <dgm:spPr/>
    </dgm:pt>
    <dgm:pt modelId="{C6857124-0F30-4B34-B299-C5D909B1420D}" type="pres">
      <dgm:prSet presAssocID="{49D81B04-1BAA-4D15-902C-F6E86BFDB875}" presName="hierChild3" presStyleCnt="0"/>
      <dgm:spPr/>
    </dgm:pt>
  </dgm:ptLst>
  <dgm:cxnLst>
    <dgm:cxn modelId="{BC7BCA04-68F4-453C-B5B9-6B46A79EA2CD}" type="presOf" srcId="{66C853DD-5364-494F-9B6B-7C8D80A82B3D}" destId="{EB009DAE-25CA-48B1-A8A4-2F35D597DD7B}" srcOrd="1" destOrd="0" presId="urn:microsoft.com/office/officeart/2005/8/layout/orgChart1"/>
    <dgm:cxn modelId="{3E70BE20-3A1C-4D0E-9492-64E5A88D0E73}" type="presOf" srcId="{41A2AF00-A7E3-427E-A468-C689C9B7D2C3}" destId="{446C38C9-FD40-438D-841D-3FBB2ED4903D}" srcOrd="0" destOrd="0" presId="urn:microsoft.com/office/officeart/2005/8/layout/orgChart1"/>
    <dgm:cxn modelId="{EDCF3826-537B-4D46-B4B2-74CD5C95EA3D}" srcId="{49D81B04-1BAA-4D15-902C-F6E86BFDB875}" destId="{E1A0FA11-5254-4235-A19E-78B092AD6DF9}" srcOrd="2" destOrd="0" parTransId="{41A2AF00-A7E3-427E-A468-C689C9B7D2C3}" sibTransId="{63D0A596-2B8E-45B6-ABE7-24F5B0C58023}"/>
    <dgm:cxn modelId="{59A01A35-7481-4094-AF53-38DE9B3DCFDA}" type="presOf" srcId="{E1A0FA11-5254-4235-A19E-78B092AD6DF9}" destId="{4E8C0B48-FE24-48C0-BE3E-9CF5AD584770}" srcOrd="1" destOrd="0" presId="urn:microsoft.com/office/officeart/2005/8/layout/orgChart1"/>
    <dgm:cxn modelId="{04DA4C35-ED0E-4910-97BF-47FCCF67B452}" srcId="{49D81B04-1BAA-4D15-902C-F6E86BFDB875}" destId="{90554ED7-4491-4F05-B699-377D8016C6CD}" srcOrd="3" destOrd="0" parTransId="{76FFFBF2-4725-4E5B-A684-7F77D2F4FCE3}" sibTransId="{B1AFFAFC-B74B-48AA-8287-F2A82DFA61E9}"/>
    <dgm:cxn modelId="{12E38F42-AE6D-448B-A44C-A2BCAC11C708}" srcId="{E77F4586-287D-42D5-A3A5-EB664838D6CA}" destId="{49D81B04-1BAA-4D15-902C-F6E86BFDB875}" srcOrd="0" destOrd="0" parTransId="{1BDFDE51-7D42-4550-8ECD-29ADEF71827A}" sibTransId="{A7ADDC51-300D-471E-B190-F383441E32B2}"/>
    <dgm:cxn modelId="{BAB83063-844A-41B6-BA45-51E6977ABBB8}" type="presOf" srcId="{49D81B04-1BAA-4D15-902C-F6E86BFDB875}" destId="{4C1B7DE6-A8E7-4371-9698-B384575DDBAA}" srcOrd="1" destOrd="0" presId="urn:microsoft.com/office/officeart/2005/8/layout/orgChart1"/>
    <dgm:cxn modelId="{E825CD43-2FAA-47DF-9E44-300818A76A37}" type="presOf" srcId="{90554ED7-4491-4F05-B699-377D8016C6CD}" destId="{13AE7321-6809-4ECC-8826-D1DD28AB4EE0}" srcOrd="1" destOrd="0" presId="urn:microsoft.com/office/officeart/2005/8/layout/orgChart1"/>
    <dgm:cxn modelId="{5C883268-4AA6-4E1A-9024-18F9170137E8}" type="presOf" srcId="{50BA2886-41BE-4478-A7CD-B8F98FCD5B2C}" destId="{C8C5E7AE-78D3-44DF-AE1C-A2CBDF50A627}" srcOrd="0" destOrd="0" presId="urn:microsoft.com/office/officeart/2005/8/layout/orgChart1"/>
    <dgm:cxn modelId="{790DB452-B137-4C9D-9D09-0BEC15F08CDF}" type="presOf" srcId="{49D81B04-1BAA-4D15-902C-F6E86BFDB875}" destId="{FD9969B4-1135-482D-B696-A41BC84C9C70}" srcOrd="0" destOrd="0" presId="urn:microsoft.com/office/officeart/2005/8/layout/orgChart1"/>
    <dgm:cxn modelId="{97F90856-E77F-41C8-A7A7-978B6B506B3E}" type="presOf" srcId="{7BA95914-14AE-4E58-B3BC-83E2D1D7F454}" destId="{50CD7DAF-5A02-4F7B-B664-B5C1D1818F70}" srcOrd="1" destOrd="0" presId="urn:microsoft.com/office/officeart/2005/8/layout/orgChart1"/>
    <dgm:cxn modelId="{8DD4697C-B7A3-47F0-AC53-1CC1F5530F54}" type="presOf" srcId="{814ABF11-AC18-422F-97F0-D5E7C262CD11}" destId="{C7B08A4E-138C-4152-8BCC-8899ACFF6F7E}" srcOrd="1" destOrd="0" presId="urn:microsoft.com/office/officeart/2005/8/layout/orgChart1"/>
    <dgm:cxn modelId="{8CE7C87F-0FDA-469C-BBBD-746BD6B6027F}" type="presOf" srcId="{76FFFBF2-4725-4E5B-A684-7F77D2F4FCE3}" destId="{7CA9AA65-2E18-4C1D-BDE5-200B664A19F3}" srcOrd="0" destOrd="0" presId="urn:microsoft.com/office/officeart/2005/8/layout/orgChart1"/>
    <dgm:cxn modelId="{A774128A-69E4-48BC-802B-D5ED9DCC0F1E}" type="presOf" srcId="{7BA95914-14AE-4E58-B3BC-83E2D1D7F454}" destId="{578DE376-15B8-45B6-9521-F680D0050B48}" srcOrd="0" destOrd="0" presId="urn:microsoft.com/office/officeart/2005/8/layout/orgChart1"/>
    <dgm:cxn modelId="{01ABF68D-3702-434B-90BE-033AAF890D45}" type="presOf" srcId="{9D6DC2E0-3E8F-490E-BB59-241AE76BC64B}" destId="{C4139D9F-AFCF-4FF8-A810-9EB4F0375E44}" srcOrd="0" destOrd="0" presId="urn:microsoft.com/office/officeart/2005/8/layout/orgChart1"/>
    <dgm:cxn modelId="{870B92AC-4477-4BBB-8B1D-F818D3AC803A}" type="presOf" srcId="{748475EE-AEC6-49E3-8FAD-DE928B8DA61D}" destId="{D00A9367-CFB3-4FBD-BC5F-4C1C14D11DB2}" srcOrd="0" destOrd="0" presId="urn:microsoft.com/office/officeart/2005/8/layout/orgChart1"/>
    <dgm:cxn modelId="{9EBF82B3-00A8-4D14-B450-FB96ABC35730}" type="presOf" srcId="{E77F4586-287D-42D5-A3A5-EB664838D6CA}" destId="{FFBDA220-BC26-4083-B214-2ADFD2A6DE01}" srcOrd="0" destOrd="0" presId="urn:microsoft.com/office/officeart/2005/8/layout/orgChart1"/>
    <dgm:cxn modelId="{B1283AC2-0FDA-4536-B92A-F0147DA02528}" type="presOf" srcId="{814ABF11-AC18-422F-97F0-D5E7C262CD11}" destId="{E95560B8-614D-4B1C-B2A3-27A30B413162}" srcOrd="0" destOrd="0" presId="urn:microsoft.com/office/officeart/2005/8/layout/orgChart1"/>
    <dgm:cxn modelId="{B9C25DC7-E80C-4421-84C7-C30753C01D60}" type="presOf" srcId="{E1A0FA11-5254-4235-A19E-78B092AD6DF9}" destId="{63C48380-8BB1-48DD-B434-073FE725AF7E}" srcOrd="0" destOrd="0" presId="urn:microsoft.com/office/officeart/2005/8/layout/orgChart1"/>
    <dgm:cxn modelId="{E86EF5C9-EE31-4063-BF9C-C96F04CBAC38}" srcId="{49D81B04-1BAA-4D15-902C-F6E86BFDB875}" destId="{66C853DD-5364-494F-9B6B-7C8D80A82B3D}" srcOrd="0" destOrd="0" parTransId="{748475EE-AEC6-49E3-8FAD-DE928B8DA61D}" sibTransId="{60481BAF-7026-4443-A637-B67116052383}"/>
    <dgm:cxn modelId="{130167CC-1A82-467D-8C4F-E86358B88F2D}" type="presOf" srcId="{90554ED7-4491-4F05-B699-377D8016C6CD}" destId="{7530DF20-79E4-46EC-9CE9-1796FF3242B9}" srcOrd="0" destOrd="0" presId="urn:microsoft.com/office/officeart/2005/8/layout/orgChart1"/>
    <dgm:cxn modelId="{4D6EEAD9-F479-49C5-9CAB-7981DF809AB6}" type="presOf" srcId="{66C853DD-5364-494F-9B6B-7C8D80A82B3D}" destId="{8BA7A25B-8902-469E-8259-74DE1AF4CB71}" srcOrd="0" destOrd="0" presId="urn:microsoft.com/office/officeart/2005/8/layout/orgChart1"/>
    <dgm:cxn modelId="{CA0B00DB-E9D1-4731-8B47-9FF12CA0E56A}" srcId="{49D81B04-1BAA-4D15-902C-F6E86BFDB875}" destId="{814ABF11-AC18-422F-97F0-D5E7C262CD11}" srcOrd="1" destOrd="0" parTransId="{9D6DC2E0-3E8F-490E-BB59-241AE76BC64B}" sibTransId="{4CFD73BF-207C-4322-AAE8-D007BD6B4A3C}"/>
    <dgm:cxn modelId="{DF134CFA-466E-42D8-9F3D-2297002D5CF3}" srcId="{49D81B04-1BAA-4D15-902C-F6E86BFDB875}" destId="{7BA95914-14AE-4E58-B3BC-83E2D1D7F454}" srcOrd="4" destOrd="0" parTransId="{50BA2886-41BE-4478-A7CD-B8F98FCD5B2C}" sibTransId="{C6CB38B6-E0DE-4445-A74D-88D1830E514A}"/>
    <dgm:cxn modelId="{E8B4D599-5B4E-4D66-9BA4-ABE1E7C3FE74}" type="presParOf" srcId="{FFBDA220-BC26-4083-B214-2ADFD2A6DE01}" destId="{EB16A409-3DD3-4081-A6F3-87444D6BDDD9}" srcOrd="0" destOrd="0" presId="urn:microsoft.com/office/officeart/2005/8/layout/orgChart1"/>
    <dgm:cxn modelId="{083983F0-9BD7-474B-8CA5-801E438D4E47}" type="presParOf" srcId="{EB16A409-3DD3-4081-A6F3-87444D6BDDD9}" destId="{C2135B8D-3096-4D14-A1AC-D9BC42CEDF53}" srcOrd="0" destOrd="0" presId="urn:microsoft.com/office/officeart/2005/8/layout/orgChart1"/>
    <dgm:cxn modelId="{78AB3DE6-29DF-4B2B-991F-19F83EB51F9B}" type="presParOf" srcId="{C2135B8D-3096-4D14-A1AC-D9BC42CEDF53}" destId="{FD9969B4-1135-482D-B696-A41BC84C9C70}" srcOrd="0" destOrd="0" presId="urn:microsoft.com/office/officeart/2005/8/layout/orgChart1"/>
    <dgm:cxn modelId="{7ECC2A76-D8E3-41C9-99CE-D657E7B0A5E4}" type="presParOf" srcId="{C2135B8D-3096-4D14-A1AC-D9BC42CEDF53}" destId="{4C1B7DE6-A8E7-4371-9698-B384575DDBAA}" srcOrd="1" destOrd="0" presId="urn:microsoft.com/office/officeart/2005/8/layout/orgChart1"/>
    <dgm:cxn modelId="{49DD0E78-DB03-47BD-9F8E-45A6DE73B0F3}" type="presParOf" srcId="{EB16A409-3DD3-4081-A6F3-87444D6BDDD9}" destId="{CFD02504-BE99-4050-83C0-4CE2166C3CB6}" srcOrd="1" destOrd="0" presId="urn:microsoft.com/office/officeart/2005/8/layout/orgChart1"/>
    <dgm:cxn modelId="{2560CD36-1DD7-4D4B-8FEE-9BBD07AFC5C9}" type="presParOf" srcId="{CFD02504-BE99-4050-83C0-4CE2166C3CB6}" destId="{D00A9367-CFB3-4FBD-BC5F-4C1C14D11DB2}" srcOrd="0" destOrd="0" presId="urn:microsoft.com/office/officeart/2005/8/layout/orgChart1"/>
    <dgm:cxn modelId="{E825E568-8381-4F8A-B4AE-A53E1FC0BC96}" type="presParOf" srcId="{CFD02504-BE99-4050-83C0-4CE2166C3CB6}" destId="{4A25B14A-25A6-46E7-BD33-507755549D47}" srcOrd="1" destOrd="0" presId="urn:microsoft.com/office/officeart/2005/8/layout/orgChart1"/>
    <dgm:cxn modelId="{EF21C550-8731-4C2C-8B67-7ED0B2801FD8}" type="presParOf" srcId="{4A25B14A-25A6-46E7-BD33-507755549D47}" destId="{768EAC87-10C1-4681-AA59-1BDDBC4803E3}" srcOrd="0" destOrd="0" presId="urn:microsoft.com/office/officeart/2005/8/layout/orgChart1"/>
    <dgm:cxn modelId="{E5EBF01D-173F-4BB9-8B5F-F4D8763FDCD8}" type="presParOf" srcId="{768EAC87-10C1-4681-AA59-1BDDBC4803E3}" destId="{8BA7A25B-8902-469E-8259-74DE1AF4CB71}" srcOrd="0" destOrd="0" presId="urn:microsoft.com/office/officeart/2005/8/layout/orgChart1"/>
    <dgm:cxn modelId="{949228C1-58C0-4768-A0D6-46A4A7653F29}" type="presParOf" srcId="{768EAC87-10C1-4681-AA59-1BDDBC4803E3}" destId="{EB009DAE-25CA-48B1-A8A4-2F35D597DD7B}" srcOrd="1" destOrd="0" presId="urn:microsoft.com/office/officeart/2005/8/layout/orgChart1"/>
    <dgm:cxn modelId="{6A371CBD-A3E9-4F4B-A931-BF1DF60A83CC}" type="presParOf" srcId="{4A25B14A-25A6-46E7-BD33-507755549D47}" destId="{675F37BA-2984-47FF-950E-E1C10FE10B99}" srcOrd="1" destOrd="0" presId="urn:microsoft.com/office/officeart/2005/8/layout/orgChart1"/>
    <dgm:cxn modelId="{4D42ADFD-A8B7-428A-B54A-97130CF712C4}" type="presParOf" srcId="{4A25B14A-25A6-46E7-BD33-507755549D47}" destId="{0A364D7F-8F79-46E2-8D7F-088BDF91137A}" srcOrd="2" destOrd="0" presId="urn:microsoft.com/office/officeart/2005/8/layout/orgChart1"/>
    <dgm:cxn modelId="{1A059F30-F932-406C-A74D-9E430CF7C6F2}" type="presParOf" srcId="{CFD02504-BE99-4050-83C0-4CE2166C3CB6}" destId="{C4139D9F-AFCF-4FF8-A810-9EB4F0375E44}" srcOrd="2" destOrd="0" presId="urn:microsoft.com/office/officeart/2005/8/layout/orgChart1"/>
    <dgm:cxn modelId="{543D0CE0-1097-4DCB-93F9-C5B5017B396E}" type="presParOf" srcId="{CFD02504-BE99-4050-83C0-4CE2166C3CB6}" destId="{FD50A3D4-E006-4A67-AA82-17A90DC12ECD}" srcOrd="3" destOrd="0" presId="urn:microsoft.com/office/officeart/2005/8/layout/orgChart1"/>
    <dgm:cxn modelId="{404567E2-B5C8-4525-A883-310EF392A5A3}" type="presParOf" srcId="{FD50A3D4-E006-4A67-AA82-17A90DC12ECD}" destId="{5D5F692C-6F97-488D-9361-0619C7BE34A0}" srcOrd="0" destOrd="0" presId="urn:microsoft.com/office/officeart/2005/8/layout/orgChart1"/>
    <dgm:cxn modelId="{3F474FCA-9004-4AA9-AB78-BF340EBCFF74}" type="presParOf" srcId="{5D5F692C-6F97-488D-9361-0619C7BE34A0}" destId="{E95560B8-614D-4B1C-B2A3-27A30B413162}" srcOrd="0" destOrd="0" presId="urn:microsoft.com/office/officeart/2005/8/layout/orgChart1"/>
    <dgm:cxn modelId="{36FB90EC-87DC-476B-8024-00DF5AB96206}" type="presParOf" srcId="{5D5F692C-6F97-488D-9361-0619C7BE34A0}" destId="{C7B08A4E-138C-4152-8BCC-8899ACFF6F7E}" srcOrd="1" destOrd="0" presId="urn:microsoft.com/office/officeart/2005/8/layout/orgChart1"/>
    <dgm:cxn modelId="{2C887ABF-EA8D-4674-A42A-15AB59C48E5C}" type="presParOf" srcId="{FD50A3D4-E006-4A67-AA82-17A90DC12ECD}" destId="{0FE2B260-69EF-42BF-8592-9B7D9A7C4B6B}" srcOrd="1" destOrd="0" presId="urn:microsoft.com/office/officeart/2005/8/layout/orgChart1"/>
    <dgm:cxn modelId="{AFF1336D-1358-4FA6-A5BA-E73403E73116}" type="presParOf" srcId="{FD50A3D4-E006-4A67-AA82-17A90DC12ECD}" destId="{A3B45C37-9E63-4A5C-9CE1-EEC6C7508551}" srcOrd="2" destOrd="0" presId="urn:microsoft.com/office/officeart/2005/8/layout/orgChart1"/>
    <dgm:cxn modelId="{798F66B7-12E5-421F-841F-8305DA9F8088}" type="presParOf" srcId="{CFD02504-BE99-4050-83C0-4CE2166C3CB6}" destId="{446C38C9-FD40-438D-841D-3FBB2ED4903D}" srcOrd="4" destOrd="0" presId="urn:microsoft.com/office/officeart/2005/8/layout/orgChart1"/>
    <dgm:cxn modelId="{15157379-C54B-43C6-8A48-9F32B0A37455}" type="presParOf" srcId="{CFD02504-BE99-4050-83C0-4CE2166C3CB6}" destId="{00769071-E361-4C18-B822-B5DE187F9325}" srcOrd="5" destOrd="0" presId="urn:microsoft.com/office/officeart/2005/8/layout/orgChart1"/>
    <dgm:cxn modelId="{12CF8A51-DC1E-4994-A8F1-3FB5055BDC37}" type="presParOf" srcId="{00769071-E361-4C18-B822-B5DE187F9325}" destId="{B41A2E83-E213-47A5-881A-E00132EDD9F7}" srcOrd="0" destOrd="0" presId="urn:microsoft.com/office/officeart/2005/8/layout/orgChart1"/>
    <dgm:cxn modelId="{AC369F56-D6D3-4B8E-ABAE-D31AFB8F492D}" type="presParOf" srcId="{B41A2E83-E213-47A5-881A-E00132EDD9F7}" destId="{63C48380-8BB1-48DD-B434-073FE725AF7E}" srcOrd="0" destOrd="0" presId="urn:microsoft.com/office/officeart/2005/8/layout/orgChart1"/>
    <dgm:cxn modelId="{8B55B372-2209-43C1-B533-605988D5C6EB}" type="presParOf" srcId="{B41A2E83-E213-47A5-881A-E00132EDD9F7}" destId="{4E8C0B48-FE24-48C0-BE3E-9CF5AD584770}" srcOrd="1" destOrd="0" presId="urn:microsoft.com/office/officeart/2005/8/layout/orgChart1"/>
    <dgm:cxn modelId="{6DE93A7E-D932-4AA4-B89F-1C0F8DCAA121}" type="presParOf" srcId="{00769071-E361-4C18-B822-B5DE187F9325}" destId="{BE8B451D-05EE-4E95-8C4C-0924188910A2}" srcOrd="1" destOrd="0" presId="urn:microsoft.com/office/officeart/2005/8/layout/orgChart1"/>
    <dgm:cxn modelId="{FE91C919-A994-4864-978B-DF54B8EBD181}" type="presParOf" srcId="{00769071-E361-4C18-B822-B5DE187F9325}" destId="{98E4114F-3B6C-490F-84A5-58BBC4FCDEA9}" srcOrd="2" destOrd="0" presId="urn:microsoft.com/office/officeart/2005/8/layout/orgChart1"/>
    <dgm:cxn modelId="{195A3FE0-E962-4EC3-8641-06EC0FF3AA09}" type="presParOf" srcId="{CFD02504-BE99-4050-83C0-4CE2166C3CB6}" destId="{7CA9AA65-2E18-4C1D-BDE5-200B664A19F3}" srcOrd="6" destOrd="0" presId="urn:microsoft.com/office/officeart/2005/8/layout/orgChart1"/>
    <dgm:cxn modelId="{F95EF1C2-AE8A-4DFA-8C71-D2B4064142B4}" type="presParOf" srcId="{CFD02504-BE99-4050-83C0-4CE2166C3CB6}" destId="{D9FF648D-673C-4AD0-9C35-E9C8B7DF6B52}" srcOrd="7" destOrd="0" presId="urn:microsoft.com/office/officeart/2005/8/layout/orgChart1"/>
    <dgm:cxn modelId="{9786069E-55B3-4E96-B9EA-FC47E7A1D8BB}" type="presParOf" srcId="{D9FF648D-673C-4AD0-9C35-E9C8B7DF6B52}" destId="{D79DE63C-BA69-4B33-ACE7-112F78B56936}" srcOrd="0" destOrd="0" presId="urn:microsoft.com/office/officeart/2005/8/layout/orgChart1"/>
    <dgm:cxn modelId="{05411E14-3431-4031-BA33-7BD75511C4F9}" type="presParOf" srcId="{D79DE63C-BA69-4B33-ACE7-112F78B56936}" destId="{7530DF20-79E4-46EC-9CE9-1796FF3242B9}" srcOrd="0" destOrd="0" presId="urn:microsoft.com/office/officeart/2005/8/layout/orgChart1"/>
    <dgm:cxn modelId="{28A53548-8068-4565-9927-C784C7CF4A29}" type="presParOf" srcId="{D79DE63C-BA69-4B33-ACE7-112F78B56936}" destId="{13AE7321-6809-4ECC-8826-D1DD28AB4EE0}" srcOrd="1" destOrd="0" presId="urn:microsoft.com/office/officeart/2005/8/layout/orgChart1"/>
    <dgm:cxn modelId="{A49AE513-C821-4DB0-9829-05A7F984CBD0}" type="presParOf" srcId="{D9FF648D-673C-4AD0-9C35-E9C8B7DF6B52}" destId="{DB003081-26D6-47AA-8DA1-7E73EE948559}" srcOrd="1" destOrd="0" presId="urn:microsoft.com/office/officeart/2005/8/layout/orgChart1"/>
    <dgm:cxn modelId="{80C013B2-487F-4550-8050-ACECE335C59D}" type="presParOf" srcId="{D9FF648D-673C-4AD0-9C35-E9C8B7DF6B52}" destId="{98F4F3B7-64FB-4882-BD27-5B6736417033}" srcOrd="2" destOrd="0" presId="urn:microsoft.com/office/officeart/2005/8/layout/orgChart1"/>
    <dgm:cxn modelId="{A985B519-B36C-4B42-9FA1-CE34F77C9F16}" type="presParOf" srcId="{CFD02504-BE99-4050-83C0-4CE2166C3CB6}" destId="{C8C5E7AE-78D3-44DF-AE1C-A2CBDF50A627}" srcOrd="8" destOrd="0" presId="urn:microsoft.com/office/officeart/2005/8/layout/orgChart1"/>
    <dgm:cxn modelId="{E689ACAA-33B2-4528-9ACC-703C520E2A0F}" type="presParOf" srcId="{CFD02504-BE99-4050-83C0-4CE2166C3CB6}" destId="{2A16D7DF-9DE5-4D0E-A472-69927D3C7A4C}" srcOrd="9" destOrd="0" presId="urn:microsoft.com/office/officeart/2005/8/layout/orgChart1"/>
    <dgm:cxn modelId="{460FA1A7-CE6D-43FF-9364-2696AF94B431}" type="presParOf" srcId="{2A16D7DF-9DE5-4D0E-A472-69927D3C7A4C}" destId="{27B735E7-DA63-45FA-9232-0A0CD77A714A}" srcOrd="0" destOrd="0" presId="urn:microsoft.com/office/officeart/2005/8/layout/orgChart1"/>
    <dgm:cxn modelId="{C8E10269-2EB7-4FA7-8DBD-5DE232C364BC}" type="presParOf" srcId="{27B735E7-DA63-45FA-9232-0A0CD77A714A}" destId="{578DE376-15B8-45B6-9521-F680D0050B48}" srcOrd="0" destOrd="0" presId="urn:microsoft.com/office/officeart/2005/8/layout/orgChart1"/>
    <dgm:cxn modelId="{72BBB5D3-89D3-4024-AAEF-7759D381F33D}" type="presParOf" srcId="{27B735E7-DA63-45FA-9232-0A0CD77A714A}" destId="{50CD7DAF-5A02-4F7B-B664-B5C1D1818F70}" srcOrd="1" destOrd="0" presId="urn:microsoft.com/office/officeart/2005/8/layout/orgChart1"/>
    <dgm:cxn modelId="{171428D3-25F5-4330-9709-8D3FC1419EA4}" type="presParOf" srcId="{2A16D7DF-9DE5-4D0E-A472-69927D3C7A4C}" destId="{BE9DB204-C91D-479F-855C-AE62C306C77C}" srcOrd="1" destOrd="0" presId="urn:microsoft.com/office/officeart/2005/8/layout/orgChart1"/>
    <dgm:cxn modelId="{E75C4B2C-98CC-4BF0-B841-ED3A9503AF70}" type="presParOf" srcId="{2A16D7DF-9DE5-4D0E-A472-69927D3C7A4C}" destId="{CC7DE079-7557-4BBC-BED5-9E8CD370710B}" srcOrd="2" destOrd="0" presId="urn:microsoft.com/office/officeart/2005/8/layout/orgChart1"/>
    <dgm:cxn modelId="{160CB923-55F3-4B53-9FBD-05BF845D531A}" type="presParOf" srcId="{EB16A409-3DD3-4081-A6F3-87444D6BDDD9}" destId="{C6857124-0F30-4B34-B299-C5D909B1420D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0F7119F-19BC-4A4A-BD2E-BD5077845B51}" type="doc">
      <dgm:prSet loTypeId="urn:microsoft.com/office/officeart/2005/8/layout/gear1" loCatId="process" qsTypeId="urn:microsoft.com/office/officeart/2005/8/quickstyle/simple1" qsCatId="simple" csTypeId="urn:microsoft.com/office/officeart/2005/8/colors/accent1_2" csCatId="accent1" phldr="1"/>
      <dgm:spPr/>
    </dgm:pt>
    <dgm:pt modelId="{5E060E24-F699-42B2-AB3E-9A1639ACE5F8}">
      <dgm:prSet phldrT="[Text]"/>
      <dgm:spPr/>
      <dgm:t>
        <a:bodyPr/>
        <a:lstStyle/>
        <a:p>
          <a:r>
            <a:rPr lang="en-GB" dirty="0"/>
            <a:t> </a:t>
          </a:r>
        </a:p>
      </dgm:t>
    </dgm:pt>
    <dgm:pt modelId="{0ACCAB4A-DB86-4DC7-A1C6-E1E2DC713338}" type="parTrans" cxnId="{6A1A2C52-A22D-4656-B159-C6B641D0BF27}">
      <dgm:prSet/>
      <dgm:spPr/>
      <dgm:t>
        <a:bodyPr/>
        <a:lstStyle/>
        <a:p>
          <a:endParaRPr lang="en-GB"/>
        </a:p>
      </dgm:t>
    </dgm:pt>
    <dgm:pt modelId="{6B216315-1269-4FC8-BC32-87E474A3EAEF}" type="sibTrans" cxnId="{6A1A2C52-A22D-4656-B159-C6B641D0BF27}">
      <dgm:prSet/>
      <dgm:spPr/>
      <dgm:t>
        <a:bodyPr/>
        <a:lstStyle/>
        <a:p>
          <a:endParaRPr lang="en-GB"/>
        </a:p>
      </dgm:t>
    </dgm:pt>
    <dgm:pt modelId="{FF3BD41D-0C74-448A-9FCA-5BDE4421719B}">
      <dgm:prSet phldrT="[Text]"/>
      <dgm:spPr/>
      <dgm:t>
        <a:bodyPr/>
        <a:lstStyle/>
        <a:p>
          <a:r>
            <a:rPr lang="en-GB" dirty="0"/>
            <a:t> </a:t>
          </a:r>
        </a:p>
      </dgm:t>
    </dgm:pt>
    <dgm:pt modelId="{2E2C7336-C3A4-41E4-8830-87453C0233AB}" type="parTrans" cxnId="{B5B0EF86-3289-493C-819D-BE3A8C27ABA3}">
      <dgm:prSet/>
      <dgm:spPr/>
      <dgm:t>
        <a:bodyPr/>
        <a:lstStyle/>
        <a:p>
          <a:endParaRPr lang="en-GB"/>
        </a:p>
      </dgm:t>
    </dgm:pt>
    <dgm:pt modelId="{C0E8F7DE-EBB0-442E-A633-67D0491C8179}" type="sibTrans" cxnId="{B5B0EF86-3289-493C-819D-BE3A8C27ABA3}">
      <dgm:prSet/>
      <dgm:spPr/>
      <dgm:t>
        <a:bodyPr/>
        <a:lstStyle/>
        <a:p>
          <a:endParaRPr lang="en-GB"/>
        </a:p>
      </dgm:t>
    </dgm:pt>
    <dgm:pt modelId="{8940DAE3-0BA8-4273-A364-5DA46F8C2355}">
      <dgm:prSet phldrT="[Text]"/>
      <dgm:spPr/>
      <dgm:t>
        <a:bodyPr/>
        <a:lstStyle/>
        <a:p>
          <a:r>
            <a:rPr lang="en-GB" dirty="0"/>
            <a:t> </a:t>
          </a:r>
        </a:p>
      </dgm:t>
    </dgm:pt>
    <dgm:pt modelId="{4D0A632C-AA9B-4577-9DDC-0D856D10BAE3}" type="parTrans" cxnId="{EC112916-B0A5-4B9B-A4E2-CB9BDEEDD5EB}">
      <dgm:prSet/>
      <dgm:spPr/>
      <dgm:t>
        <a:bodyPr/>
        <a:lstStyle/>
        <a:p>
          <a:endParaRPr lang="en-GB"/>
        </a:p>
      </dgm:t>
    </dgm:pt>
    <dgm:pt modelId="{CF5A2FAC-60AD-4F7B-A953-5394D6242DBC}" type="sibTrans" cxnId="{EC112916-B0A5-4B9B-A4E2-CB9BDEEDD5EB}">
      <dgm:prSet/>
      <dgm:spPr/>
      <dgm:t>
        <a:bodyPr/>
        <a:lstStyle/>
        <a:p>
          <a:endParaRPr lang="en-GB"/>
        </a:p>
      </dgm:t>
    </dgm:pt>
    <dgm:pt modelId="{B1A0193F-A93B-4F38-80DE-DB79328C0CDF}" type="pres">
      <dgm:prSet presAssocID="{D0F7119F-19BC-4A4A-BD2E-BD5077845B51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73CB8FBE-F66A-4DFB-8C9F-A6D6B9CC80BF}" type="pres">
      <dgm:prSet presAssocID="{5E060E24-F699-42B2-AB3E-9A1639ACE5F8}" presName="gear1" presStyleLbl="node1" presStyleIdx="0" presStyleCnt="3">
        <dgm:presLayoutVars>
          <dgm:chMax val="1"/>
          <dgm:bulletEnabled val="1"/>
        </dgm:presLayoutVars>
      </dgm:prSet>
      <dgm:spPr/>
    </dgm:pt>
    <dgm:pt modelId="{91F6CCBC-88E9-4681-AD28-7415FC40D03F}" type="pres">
      <dgm:prSet presAssocID="{5E060E24-F699-42B2-AB3E-9A1639ACE5F8}" presName="gear1srcNode" presStyleLbl="node1" presStyleIdx="0" presStyleCnt="3"/>
      <dgm:spPr/>
    </dgm:pt>
    <dgm:pt modelId="{A7B7982C-B930-43AB-B6B5-F4FAFD922946}" type="pres">
      <dgm:prSet presAssocID="{5E060E24-F699-42B2-AB3E-9A1639ACE5F8}" presName="gear1dstNode" presStyleLbl="node1" presStyleIdx="0" presStyleCnt="3"/>
      <dgm:spPr/>
    </dgm:pt>
    <dgm:pt modelId="{6B0586EB-1FE2-4956-816D-AF5E098DCC0C}" type="pres">
      <dgm:prSet presAssocID="{FF3BD41D-0C74-448A-9FCA-5BDE4421719B}" presName="gear2" presStyleLbl="node1" presStyleIdx="1" presStyleCnt="3">
        <dgm:presLayoutVars>
          <dgm:chMax val="1"/>
          <dgm:bulletEnabled val="1"/>
        </dgm:presLayoutVars>
      </dgm:prSet>
      <dgm:spPr/>
    </dgm:pt>
    <dgm:pt modelId="{C375BE7E-80D1-4342-8638-30E0479B9251}" type="pres">
      <dgm:prSet presAssocID="{FF3BD41D-0C74-448A-9FCA-5BDE4421719B}" presName="gear2srcNode" presStyleLbl="node1" presStyleIdx="1" presStyleCnt="3"/>
      <dgm:spPr/>
    </dgm:pt>
    <dgm:pt modelId="{5EBBEBD7-21A2-4C4C-A353-1E81A5AC6623}" type="pres">
      <dgm:prSet presAssocID="{FF3BD41D-0C74-448A-9FCA-5BDE4421719B}" presName="gear2dstNode" presStyleLbl="node1" presStyleIdx="1" presStyleCnt="3"/>
      <dgm:spPr/>
    </dgm:pt>
    <dgm:pt modelId="{CC431F28-CF8F-4A0F-8643-4C6C5BB08D9A}" type="pres">
      <dgm:prSet presAssocID="{8940DAE3-0BA8-4273-A364-5DA46F8C2355}" presName="gear3" presStyleLbl="node1" presStyleIdx="2" presStyleCnt="3"/>
      <dgm:spPr/>
    </dgm:pt>
    <dgm:pt modelId="{C5625BD4-5C37-48C5-A9F3-4BA809A944D4}" type="pres">
      <dgm:prSet presAssocID="{8940DAE3-0BA8-4273-A364-5DA46F8C2355}" presName="gear3tx" presStyleLbl="node1" presStyleIdx="2" presStyleCnt="3">
        <dgm:presLayoutVars>
          <dgm:chMax val="1"/>
          <dgm:bulletEnabled val="1"/>
        </dgm:presLayoutVars>
      </dgm:prSet>
      <dgm:spPr/>
    </dgm:pt>
    <dgm:pt modelId="{0164F2B0-26F9-4852-B644-1076479756C1}" type="pres">
      <dgm:prSet presAssocID="{8940DAE3-0BA8-4273-A364-5DA46F8C2355}" presName="gear3srcNode" presStyleLbl="node1" presStyleIdx="2" presStyleCnt="3"/>
      <dgm:spPr/>
    </dgm:pt>
    <dgm:pt modelId="{C8293336-984D-43E3-8A7D-A80A1C9512B1}" type="pres">
      <dgm:prSet presAssocID="{8940DAE3-0BA8-4273-A364-5DA46F8C2355}" presName="gear3dstNode" presStyleLbl="node1" presStyleIdx="2" presStyleCnt="3"/>
      <dgm:spPr/>
    </dgm:pt>
    <dgm:pt modelId="{0354316D-C90A-4BFE-B6B3-C8FDD94FE9F1}" type="pres">
      <dgm:prSet presAssocID="{6B216315-1269-4FC8-BC32-87E474A3EAEF}" presName="connector1" presStyleLbl="sibTrans2D1" presStyleIdx="0" presStyleCnt="3"/>
      <dgm:spPr/>
    </dgm:pt>
    <dgm:pt modelId="{888FF8C8-A853-4EDD-A3B5-A5D787FB9A18}" type="pres">
      <dgm:prSet presAssocID="{C0E8F7DE-EBB0-442E-A633-67D0491C8179}" presName="connector2" presStyleLbl="sibTrans2D1" presStyleIdx="1" presStyleCnt="3"/>
      <dgm:spPr/>
    </dgm:pt>
    <dgm:pt modelId="{0C308860-B4DE-4313-AC0C-D6DC194B196C}" type="pres">
      <dgm:prSet presAssocID="{CF5A2FAC-60AD-4F7B-A953-5394D6242DBC}" presName="connector3" presStyleLbl="sibTrans2D1" presStyleIdx="2" presStyleCnt="3"/>
      <dgm:spPr/>
    </dgm:pt>
  </dgm:ptLst>
  <dgm:cxnLst>
    <dgm:cxn modelId="{AFB9B60B-73B2-4DF0-B4FF-0A52DB781FA7}" type="presOf" srcId="{8940DAE3-0BA8-4273-A364-5DA46F8C2355}" destId="{0164F2B0-26F9-4852-B644-1076479756C1}" srcOrd="2" destOrd="0" presId="urn:microsoft.com/office/officeart/2005/8/layout/gear1"/>
    <dgm:cxn modelId="{EC112916-B0A5-4B9B-A4E2-CB9BDEEDD5EB}" srcId="{D0F7119F-19BC-4A4A-BD2E-BD5077845B51}" destId="{8940DAE3-0BA8-4273-A364-5DA46F8C2355}" srcOrd="2" destOrd="0" parTransId="{4D0A632C-AA9B-4577-9DDC-0D856D10BAE3}" sibTransId="{CF5A2FAC-60AD-4F7B-A953-5394D6242DBC}"/>
    <dgm:cxn modelId="{451BE926-4712-4C7A-9171-F9A7DBCA5B9B}" type="presOf" srcId="{FF3BD41D-0C74-448A-9FCA-5BDE4421719B}" destId="{5EBBEBD7-21A2-4C4C-A353-1E81A5AC6623}" srcOrd="2" destOrd="0" presId="urn:microsoft.com/office/officeart/2005/8/layout/gear1"/>
    <dgm:cxn modelId="{D227F528-7097-48AE-8F3B-5EE3346A515A}" type="presOf" srcId="{5E060E24-F699-42B2-AB3E-9A1639ACE5F8}" destId="{A7B7982C-B930-43AB-B6B5-F4FAFD922946}" srcOrd="2" destOrd="0" presId="urn:microsoft.com/office/officeart/2005/8/layout/gear1"/>
    <dgm:cxn modelId="{FDD0A65E-FF3B-4607-9D97-096334877555}" type="presOf" srcId="{8940DAE3-0BA8-4273-A364-5DA46F8C2355}" destId="{CC431F28-CF8F-4A0F-8643-4C6C5BB08D9A}" srcOrd="0" destOrd="0" presId="urn:microsoft.com/office/officeart/2005/8/layout/gear1"/>
    <dgm:cxn modelId="{B6FB6641-DA6B-4E5C-AB32-A2D8C6C9162E}" type="presOf" srcId="{CF5A2FAC-60AD-4F7B-A953-5394D6242DBC}" destId="{0C308860-B4DE-4313-AC0C-D6DC194B196C}" srcOrd="0" destOrd="0" presId="urn:microsoft.com/office/officeart/2005/8/layout/gear1"/>
    <dgm:cxn modelId="{52E2CB62-3E6A-4FBE-B11B-BACF2F73C774}" type="presOf" srcId="{8940DAE3-0BA8-4273-A364-5DA46F8C2355}" destId="{C5625BD4-5C37-48C5-A9F3-4BA809A944D4}" srcOrd="1" destOrd="0" presId="urn:microsoft.com/office/officeart/2005/8/layout/gear1"/>
    <dgm:cxn modelId="{8B0B536A-69FD-49BE-A2F4-C25932E5C2E9}" type="presOf" srcId="{FF3BD41D-0C74-448A-9FCA-5BDE4421719B}" destId="{C375BE7E-80D1-4342-8638-30E0479B9251}" srcOrd="1" destOrd="0" presId="urn:microsoft.com/office/officeart/2005/8/layout/gear1"/>
    <dgm:cxn modelId="{6A1A2C52-A22D-4656-B159-C6B641D0BF27}" srcId="{D0F7119F-19BC-4A4A-BD2E-BD5077845B51}" destId="{5E060E24-F699-42B2-AB3E-9A1639ACE5F8}" srcOrd="0" destOrd="0" parTransId="{0ACCAB4A-DB86-4DC7-A1C6-E1E2DC713338}" sibTransId="{6B216315-1269-4FC8-BC32-87E474A3EAEF}"/>
    <dgm:cxn modelId="{5712D175-A202-4AB0-96C5-C9CE5F304015}" type="presOf" srcId="{6B216315-1269-4FC8-BC32-87E474A3EAEF}" destId="{0354316D-C90A-4BFE-B6B3-C8FDD94FE9F1}" srcOrd="0" destOrd="0" presId="urn:microsoft.com/office/officeart/2005/8/layout/gear1"/>
    <dgm:cxn modelId="{B5B0EF86-3289-493C-819D-BE3A8C27ABA3}" srcId="{D0F7119F-19BC-4A4A-BD2E-BD5077845B51}" destId="{FF3BD41D-0C74-448A-9FCA-5BDE4421719B}" srcOrd="1" destOrd="0" parTransId="{2E2C7336-C3A4-41E4-8830-87453C0233AB}" sibTransId="{C0E8F7DE-EBB0-442E-A633-67D0491C8179}"/>
    <dgm:cxn modelId="{DB771A8E-687A-4828-994D-4115C1626924}" type="presOf" srcId="{FF3BD41D-0C74-448A-9FCA-5BDE4421719B}" destId="{6B0586EB-1FE2-4956-816D-AF5E098DCC0C}" srcOrd="0" destOrd="0" presId="urn:microsoft.com/office/officeart/2005/8/layout/gear1"/>
    <dgm:cxn modelId="{13CCD5A7-81ED-4AEB-80F5-F1648A0FC044}" type="presOf" srcId="{8940DAE3-0BA8-4273-A364-5DA46F8C2355}" destId="{C8293336-984D-43E3-8A7D-A80A1C9512B1}" srcOrd="3" destOrd="0" presId="urn:microsoft.com/office/officeart/2005/8/layout/gear1"/>
    <dgm:cxn modelId="{14D3FAC6-D87C-4065-81F8-A51EB74C63E4}" type="presOf" srcId="{D0F7119F-19BC-4A4A-BD2E-BD5077845B51}" destId="{B1A0193F-A93B-4F38-80DE-DB79328C0CDF}" srcOrd="0" destOrd="0" presId="urn:microsoft.com/office/officeart/2005/8/layout/gear1"/>
    <dgm:cxn modelId="{5577EADC-CD76-4EFE-B16E-B1E9BDC2FC3E}" type="presOf" srcId="{C0E8F7DE-EBB0-442E-A633-67D0491C8179}" destId="{888FF8C8-A853-4EDD-A3B5-A5D787FB9A18}" srcOrd="0" destOrd="0" presId="urn:microsoft.com/office/officeart/2005/8/layout/gear1"/>
    <dgm:cxn modelId="{F5116AE7-1B69-4685-A9F9-B8083C8D609E}" type="presOf" srcId="{5E060E24-F699-42B2-AB3E-9A1639ACE5F8}" destId="{73CB8FBE-F66A-4DFB-8C9F-A6D6B9CC80BF}" srcOrd="0" destOrd="0" presId="urn:microsoft.com/office/officeart/2005/8/layout/gear1"/>
    <dgm:cxn modelId="{1C3C24FF-77DD-44ED-9C16-6CBC8569104F}" type="presOf" srcId="{5E060E24-F699-42B2-AB3E-9A1639ACE5F8}" destId="{91F6CCBC-88E9-4681-AD28-7415FC40D03F}" srcOrd="1" destOrd="0" presId="urn:microsoft.com/office/officeart/2005/8/layout/gear1"/>
    <dgm:cxn modelId="{A089455A-0597-421B-8F7A-5AE2CC0179AF}" type="presParOf" srcId="{B1A0193F-A93B-4F38-80DE-DB79328C0CDF}" destId="{73CB8FBE-F66A-4DFB-8C9F-A6D6B9CC80BF}" srcOrd="0" destOrd="0" presId="urn:microsoft.com/office/officeart/2005/8/layout/gear1"/>
    <dgm:cxn modelId="{0441BF3F-3AF7-44F6-900C-705C3A6773D1}" type="presParOf" srcId="{B1A0193F-A93B-4F38-80DE-DB79328C0CDF}" destId="{91F6CCBC-88E9-4681-AD28-7415FC40D03F}" srcOrd="1" destOrd="0" presId="urn:microsoft.com/office/officeart/2005/8/layout/gear1"/>
    <dgm:cxn modelId="{2A53D67D-B6A0-41FB-B7D7-DBED2A94B0E9}" type="presParOf" srcId="{B1A0193F-A93B-4F38-80DE-DB79328C0CDF}" destId="{A7B7982C-B930-43AB-B6B5-F4FAFD922946}" srcOrd="2" destOrd="0" presId="urn:microsoft.com/office/officeart/2005/8/layout/gear1"/>
    <dgm:cxn modelId="{D0CACA03-8A0B-4D54-B4B6-583F40B34774}" type="presParOf" srcId="{B1A0193F-A93B-4F38-80DE-DB79328C0CDF}" destId="{6B0586EB-1FE2-4956-816D-AF5E098DCC0C}" srcOrd="3" destOrd="0" presId="urn:microsoft.com/office/officeart/2005/8/layout/gear1"/>
    <dgm:cxn modelId="{16D3C4BA-9A08-498E-9620-AF4C876AE197}" type="presParOf" srcId="{B1A0193F-A93B-4F38-80DE-DB79328C0CDF}" destId="{C375BE7E-80D1-4342-8638-30E0479B9251}" srcOrd="4" destOrd="0" presId="urn:microsoft.com/office/officeart/2005/8/layout/gear1"/>
    <dgm:cxn modelId="{42EEE255-1BEB-4908-A16F-6B7A5E988D8B}" type="presParOf" srcId="{B1A0193F-A93B-4F38-80DE-DB79328C0CDF}" destId="{5EBBEBD7-21A2-4C4C-A353-1E81A5AC6623}" srcOrd="5" destOrd="0" presId="urn:microsoft.com/office/officeart/2005/8/layout/gear1"/>
    <dgm:cxn modelId="{D84C99D0-37BC-4ECC-8815-8D71AC4ADABB}" type="presParOf" srcId="{B1A0193F-A93B-4F38-80DE-DB79328C0CDF}" destId="{CC431F28-CF8F-4A0F-8643-4C6C5BB08D9A}" srcOrd="6" destOrd="0" presId="urn:microsoft.com/office/officeart/2005/8/layout/gear1"/>
    <dgm:cxn modelId="{6B490BEC-9287-4B92-A588-4BE44034B369}" type="presParOf" srcId="{B1A0193F-A93B-4F38-80DE-DB79328C0CDF}" destId="{C5625BD4-5C37-48C5-A9F3-4BA809A944D4}" srcOrd="7" destOrd="0" presId="urn:microsoft.com/office/officeart/2005/8/layout/gear1"/>
    <dgm:cxn modelId="{6F9B0E1C-CF18-46A2-BCBB-ED5086E2E74C}" type="presParOf" srcId="{B1A0193F-A93B-4F38-80DE-DB79328C0CDF}" destId="{0164F2B0-26F9-4852-B644-1076479756C1}" srcOrd="8" destOrd="0" presId="urn:microsoft.com/office/officeart/2005/8/layout/gear1"/>
    <dgm:cxn modelId="{660EA813-4AB9-4D89-AE54-9D3DBAB25B35}" type="presParOf" srcId="{B1A0193F-A93B-4F38-80DE-DB79328C0CDF}" destId="{C8293336-984D-43E3-8A7D-A80A1C9512B1}" srcOrd="9" destOrd="0" presId="urn:microsoft.com/office/officeart/2005/8/layout/gear1"/>
    <dgm:cxn modelId="{AD723E0A-BF2E-4B66-A20C-0FB57801AD5B}" type="presParOf" srcId="{B1A0193F-A93B-4F38-80DE-DB79328C0CDF}" destId="{0354316D-C90A-4BFE-B6B3-C8FDD94FE9F1}" srcOrd="10" destOrd="0" presId="urn:microsoft.com/office/officeart/2005/8/layout/gear1"/>
    <dgm:cxn modelId="{0D98B83B-9BA8-42E1-8EB6-BC5879760C6E}" type="presParOf" srcId="{B1A0193F-A93B-4F38-80DE-DB79328C0CDF}" destId="{888FF8C8-A853-4EDD-A3B5-A5D787FB9A18}" srcOrd="11" destOrd="0" presId="urn:microsoft.com/office/officeart/2005/8/layout/gear1"/>
    <dgm:cxn modelId="{FF113DB1-171C-47D4-9EE6-65819C526911}" type="presParOf" srcId="{B1A0193F-A93B-4F38-80DE-DB79328C0CDF}" destId="{0C308860-B4DE-4313-AC0C-D6DC194B196C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0F7119F-19BC-4A4A-BD2E-BD5077845B51}" type="doc">
      <dgm:prSet loTypeId="urn:microsoft.com/office/officeart/2005/8/layout/gear1" loCatId="process" qsTypeId="urn:microsoft.com/office/officeart/2005/8/quickstyle/simple1" qsCatId="simple" csTypeId="urn:microsoft.com/office/officeart/2005/8/colors/accent1_2" csCatId="accent1" phldr="1"/>
      <dgm:spPr/>
    </dgm:pt>
    <dgm:pt modelId="{5E060E24-F699-42B2-AB3E-9A1639ACE5F8}">
      <dgm:prSet phldrT="[Text]"/>
      <dgm:spPr/>
      <dgm:t>
        <a:bodyPr/>
        <a:lstStyle/>
        <a:p>
          <a:r>
            <a:rPr lang="en-GB"/>
            <a:t> </a:t>
          </a:r>
        </a:p>
      </dgm:t>
    </dgm:pt>
    <dgm:pt modelId="{0ACCAB4A-DB86-4DC7-A1C6-E1E2DC713338}" type="parTrans" cxnId="{6A1A2C52-A22D-4656-B159-C6B641D0BF27}">
      <dgm:prSet/>
      <dgm:spPr/>
      <dgm:t>
        <a:bodyPr/>
        <a:lstStyle/>
        <a:p>
          <a:endParaRPr lang="en-GB"/>
        </a:p>
      </dgm:t>
    </dgm:pt>
    <dgm:pt modelId="{6B216315-1269-4FC8-BC32-87E474A3EAEF}" type="sibTrans" cxnId="{6A1A2C52-A22D-4656-B159-C6B641D0BF27}">
      <dgm:prSet/>
      <dgm:spPr/>
      <dgm:t>
        <a:bodyPr/>
        <a:lstStyle/>
        <a:p>
          <a:endParaRPr lang="en-GB"/>
        </a:p>
      </dgm:t>
    </dgm:pt>
    <dgm:pt modelId="{FF3BD41D-0C74-448A-9FCA-5BDE4421719B}">
      <dgm:prSet phldrT="[Text]"/>
      <dgm:spPr/>
      <dgm:t>
        <a:bodyPr/>
        <a:lstStyle/>
        <a:p>
          <a:r>
            <a:rPr lang="en-GB" dirty="0"/>
            <a:t> </a:t>
          </a:r>
        </a:p>
      </dgm:t>
    </dgm:pt>
    <dgm:pt modelId="{2E2C7336-C3A4-41E4-8830-87453C0233AB}" type="parTrans" cxnId="{B5B0EF86-3289-493C-819D-BE3A8C27ABA3}">
      <dgm:prSet/>
      <dgm:spPr/>
      <dgm:t>
        <a:bodyPr/>
        <a:lstStyle/>
        <a:p>
          <a:endParaRPr lang="en-GB"/>
        </a:p>
      </dgm:t>
    </dgm:pt>
    <dgm:pt modelId="{C0E8F7DE-EBB0-442E-A633-67D0491C8179}" type="sibTrans" cxnId="{B5B0EF86-3289-493C-819D-BE3A8C27ABA3}">
      <dgm:prSet/>
      <dgm:spPr/>
      <dgm:t>
        <a:bodyPr/>
        <a:lstStyle/>
        <a:p>
          <a:endParaRPr lang="en-GB"/>
        </a:p>
      </dgm:t>
    </dgm:pt>
    <dgm:pt modelId="{8940DAE3-0BA8-4273-A364-5DA46F8C2355}">
      <dgm:prSet phldrT="[Text]"/>
      <dgm:spPr/>
      <dgm:t>
        <a:bodyPr/>
        <a:lstStyle/>
        <a:p>
          <a:r>
            <a:rPr lang="en-GB" dirty="0"/>
            <a:t> </a:t>
          </a:r>
        </a:p>
      </dgm:t>
    </dgm:pt>
    <dgm:pt modelId="{4D0A632C-AA9B-4577-9DDC-0D856D10BAE3}" type="parTrans" cxnId="{EC112916-B0A5-4B9B-A4E2-CB9BDEEDD5EB}">
      <dgm:prSet/>
      <dgm:spPr/>
      <dgm:t>
        <a:bodyPr/>
        <a:lstStyle/>
        <a:p>
          <a:endParaRPr lang="en-GB"/>
        </a:p>
      </dgm:t>
    </dgm:pt>
    <dgm:pt modelId="{CF5A2FAC-60AD-4F7B-A953-5394D6242DBC}" type="sibTrans" cxnId="{EC112916-B0A5-4B9B-A4E2-CB9BDEEDD5EB}">
      <dgm:prSet/>
      <dgm:spPr/>
      <dgm:t>
        <a:bodyPr/>
        <a:lstStyle/>
        <a:p>
          <a:endParaRPr lang="en-GB"/>
        </a:p>
      </dgm:t>
    </dgm:pt>
    <dgm:pt modelId="{B1A0193F-A93B-4F38-80DE-DB79328C0CDF}" type="pres">
      <dgm:prSet presAssocID="{D0F7119F-19BC-4A4A-BD2E-BD5077845B51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73CB8FBE-F66A-4DFB-8C9F-A6D6B9CC80BF}" type="pres">
      <dgm:prSet presAssocID="{5E060E24-F699-42B2-AB3E-9A1639ACE5F8}" presName="gear1" presStyleLbl="node1" presStyleIdx="0" presStyleCnt="3">
        <dgm:presLayoutVars>
          <dgm:chMax val="1"/>
          <dgm:bulletEnabled val="1"/>
        </dgm:presLayoutVars>
      </dgm:prSet>
      <dgm:spPr/>
    </dgm:pt>
    <dgm:pt modelId="{91F6CCBC-88E9-4681-AD28-7415FC40D03F}" type="pres">
      <dgm:prSet presAssocID="{5E060E24-F699-42B2-AB3E-9A1639ACE5F8}" presName="gear1srcNode" presStyleLbl="node1" presStyleIdx="0" presStyleCnt="3"/>
      <dgm:spPr/>
    </dgm:pt>
    <dgm:pt modelId="{A7B7982C-B930-43AB-B6B5-F4FAFD922946}" type="pres">
      <dgm:prSet presAssocID="{5E060E24-F699-42B2-AB3E-9A1639ACE5F8}" presName="gear1dstNode" presStyleLbl="node1" presStyleIdx="0" presStyleCnt="3"/>
      <dgm:spPr/>
    </dgm:pt>
    <dgm:pt modelId="{6B0586EB-1FE2-4956-816D-AF5E098DCC0C}" type="pres">
      <dgm:prSet presAssocID="{FF3BD41D-0C74-448A-9FCA-5BDE4421719B}" presName="gear2" presStyleLbl="node1" presStyleIdx="1" presStyleCnt="3">
        <dgm:presLayoutVars>
          <dgm:chMax val="1"/>
          <dgm:bulletEnabled val="1"/>
        </dgm:presLayoutVars>
      </dgm:prSet>
      <dgm:spPr/>
    </dgm:pt>
    <dgm:pt modelId="{C375BE7E-80D1-4342-8638-30E0479B9251}" type="pres">
      <dgm:prSet presAssocID="{FF3BD41D-0C74-448A-9FCA-5BDE4421719B}" presName="gear2srcNode" presStyleLbl="node1" presStyleIdx="1" presStyleCnt="3"/>
      <dgm:spPr/>
    </dgm:pt>
    <dgm:pt modelId="{5EBBEBD7-21A2-4C4C-A353-1E81A5AC6623}" type="pres">
      <dgm:prSet presAssocID="{FF3BD41D-0C74-448A-9FCA-5BDE4421719B}" presName="gear2dstNode" presStyleLbl="node1" presStyleIdx="1" presStyleCnt="3"/>
      <dgm:spPr/>
    </dgm:pt>
    <dgm:pt modelId="{CC431F28-CF8F-4A0F-8643-4C6C5BB08D9A}" type="pres">
      <dgm:prSet presAssocID="{8940DAE3-0BA8-4273-A364-5DA46F8C2355}" presName="gear3" presStyleLbl="node1" presStyleIdx="2" presStyleCnt="3"/>
      <dgm:spPr/>
    </dgm:pt>
    <dgm:pt modelId="{C5625BD4-5C37-48C5-A9F3-4BA809A944D4}" type="pres">
      <dgm:prSet presAssocID="{8940DAE3-0BA8-4273-A364-5DA46F8C2355}" presName="gear3tx" presStyleLbl="node1" presStyleIdx="2" presStyleCnt="3">
        <dgm:presLayoutVars>
          <dgm:chMax val="1"/>
          <dgm:bulletEnabled val="1"/>
        </dgm:presLayoutVars>
      </dgm:prSet>
      <dgm:spPr/>
    </dgm:pt>
    <dgm:pt modelId="{0164F2B0-26F9-4852-B644-1076479756C1}" type="pres">
      <dgm:prSet presAssocID="{8940DAE3-0BA8-4273-A364-5DA46F8C2355}" presName="gear3srcNode" presStyleLbl="node1" presStyleIdx="2" presStyleCnt="3"/>
      <dgm:spPr/>
    </dgm:pt>
    <dgm:pt modelId="{C8293336-984D-43E3-8A7D-A80A1C9512B1}" type="pres">
      <dgm:prSet presAssocID="{8940DAE3-0BA8-4273-A364-5DA46F8C2355}" presName="gear3dstNode" presStyleLbl="node1" presStyleIdx="2" presStyleCnt="3"/>
      <dgm:spPr/>
    </dgm:pt>
    <dgm:pt modelId="{0354316D-C90A-4BFE-B6B3-C8FDD94FE9F1}" type="pres">
      <dgm:prSet presAssocID="{6B216315-1269-4FC8-BC32-87E474A3EAEF}" presName="connector1" presStyleLbl="sibTrans2D1" presStyleIdx="0" presStyleCnt="3"/>
      <dgm:spPr/>
    </dgm:pt>
    <dgm:pt modelId="{888FF8C8-A853-4EDD-A3B5-A5D787FB9A18}" type="pres">
      <dgm:prSet presAssocID="{C0E8F7DE-EBB0-442E-A633-67D0491C8179}" presName="connector2" presStyleLbl="sibTrans2D1" presStyleIdx="1" presStyleCnt="3"/>
      <dgm:spPr/>
    </dgm:pt>
    <dgm:pt modelId="{0C308860-B4DE-4313-AC0C-D6DC194B196C}" type="pres">
      <dgm:prSet presAssocID="{CF5A2FAC-60AD-4F7B-A953-5394D6242DBC}" presName="connector3" presStyleLbl="sibTrans2D1" presStyleIdx="2" presStyleCnt="3"/>
      <dgm:spPr/>
    </dgm:pt>
  </dgm:ptLst>
  <dgm:cxnLst>
    <dgm:cxn modelId="{4097F003-6C23-4F85-9175-A2C8E2518072}" type="presOf" srcId="{6B216315-1269-4FC8-BC32-87E474A3EAEF}" destId="{0354316D-C90A-4BFE-B6B3-C8FDD94FE9F1}" srcOrd="0" destOrd="0" presId="urn:microsoft.com/office/officeart/2005/8/layout/gear1"/>
    <dgm:cxn modelId="{F07C8314-8148-444D-9F27-A5BCFE492495}" type="presOf" srcId="{8940DAE3-0BA8-4273-A364-5DA46F8C2355}" destId="{C5625BD4-5C37-48C5-A9F3-4BA809A944D4}" srcOrd="1" destOrd="0" presId="urn:microsoft.com/office/officeart/2005/8/layout/gear1"/>
    <dgm:cxn modelId="{EC112916-B0A5-4B9B-A4E2-CB9BDEEDD5EB}" srcId="{D0F7119F-19BC-4A4A-BD2E-BD5077845B51}" destId="{8940DAE3-0BA8-4273-A364-5DA46F8C2355}" srcOrd="2" destOrd="0" parTransId="{4D0A632C-AA9B-4577-9DDC-0D856D10BAE3}" sibTransId="{CF5A2FAC-60AD-4F7B-A953-5394D6242DBC}"/>
    <dgm:cxn modelId="{F09DB01E-C4DD-46E7-936D-108EB9713E10}" type="presOf" srcId="{FF3BD41D-0C74-448A-9FCA-5BDE4421719B}" destId="{5EBBEBD7-21A2-4C4C-A353-1E81A5AC6623}" srcOrd="2" destOrd="0" presId="urn:microsoft.com/office/officeart/2005/8/layout/gear1"/>
    <dgm:cxn modelId="{8C06A85B-720A-42BE-8839-90391D4DB092}" type="presOf" srcId="{5E060E24-F699-42B2-AB3E-9A1639ACE5F8}" destId="{73CB8FBE-F66A-4DFB-8C9F-A6D6B9CC80BF}" srcOrd="0" destOrd="0" presId="urn:microsoft.com/office/officeart/2005/8/layout/gear1"/>
    <dgm:cxn modelId="{7AED8562-8E2F-4EDA-A899-C4A271F3B060}" type="presOf" srcId="{8940DAE3-0BA8-4273-A364-5DA46F8C2355}" destId="{0164F2B0-26F9-4852-B644-1076479756C1}" srcOrd="2" destOrd="0" presId="urn:microsoft.com/office/officeart/2005/8/layout/gear1"/>
    <dgm:cxn modelId="{36C56B44-FBF6-48BD-947E-E5FA29E5CEB4}" type="presOf" srcId="{D0F7119F-19BC-4A4A-BD2E-BD5077845B51}" destId="{B1A0193F-A93B-4F38-80DE-DB79328C0CDF}" srcOrd="0" destOrd="0" presId="urn:microsoft.com/office/officeart/2005/8/layout/gear1"/>
    <dgm:cxn modelId="{44870E46-3A02-47F6-B31A-645EEFC4E8DB}" type="presOf" srcId="{FF3BD41D-0C74-448A-9FCA-5BDE4421719B}" destId="{6B0586EB-1FE2-4956-816D-AF5E098DCC0C}" srcOrd="0" destOrd="0" presId="urn:microsoft.com/office/officeart/2005/8/layout/gear1"/>
    <dgm:cxn modelId="{6A1A2C52-A22D-4656-B159-C6B641D0BF27}" srcId="{D0F7119F-19BC-4A4A-BD2E-BD5077845B51}" destId="{5E060E24-F699-42B2-AB3E-9A1639ACE5F8}" srcOrd="0" destOrd="0" parTransId="{0ACCAB4A-DB86-4DC7-A1C6-E1E2DC713338}" sibTransId="{6B216315-1269-4FC8-BC32-87E474A3EAEF}"/>
    <dgm:cxn modelId="{31075B72-CE04-43D7-9C48-AEAC1E49D3ED}" type="presOf" srcId="{5E060E24-F699-42B2-AB3E-9A1639ACE5F8}" destId="{91F6CCBC-88E9-4681-AD28-7415FC40D03F}" srcOrd="1" destOrd="0" presId="urn:microsoft.com/office/officeart/2005/8/layout/gear1"/>
    <dgm:cxn modelId="{FA077D56-92C7-4F8F-875C-CD5E76E1FA1D}" type="presOf" srcId="{8940DAE3-0BA8-4273-A364-5DA46F8C2355}" destId="{CC431F28-CF8F-4A0F-8643-4C6C5BB08D9A}" srcOrd="0" destOrd="0" presId="urn:microsoft.com/office/officeart/2005/8/layout/gear1"/>
    <dgm:cxn modelId="{B5B0EF86-3289-493C-819D-BE3A8C27ABA3}" srcId="{D0F7119F-19BC-4A4A-BD2E-BD5077845B51}" destId="{FF3BD41D-0C74-448A-9FCA-5BDE4421719B}" srcOrd="1" destOrd="0" parTransId="{2E2C7336-C3A4-41E4-8830-87453C0233AB}" sibTransId="{C0E8F7DE-EBB0-442E-A633-67D0491C8179}"/>
    <dgm:cxn modelId="{DCE93A89-5C5F-45B5-8FAF-EEEE65243715}" type="presOf" srcId="{CF5A2FAC-60AD-4F7B-A953-5394D6242DBC}" destId="{0C308860-B4DE-4313-AC0C-D6DC194B196C}" srcOrd="0" destOrd="0" presId="urn:microsoft.com/office/officeart/2005/8/layout/gear1"/>
    <dgm:cxn modelId="{DD96DF92-88C5-4293-BCE0-C3BB1988B5E7}" type="presOf" srcId="{8940DAE3-0BA8-4273-A364-5DA46F8C2355}" destId="{C8293336-984D-43E3-8A7D-A80A1C9512B1}" srcOrd="3" destOrd="0" presId="urn:microsoft.com/office/officeart/2005/8/layout/gear1"/>
    <dgm:cxn modelId="{48A40ADB-59C8-44B0-995F-BE14B33F96E6}" type="presOf" srcId="{C0E8F7DE-EBB0-442E-A633-67D0491C8179}" destId="{888FF8C8-A853-4EDD-A3B5-A5D787FB9A18}" srcOrd="0" destOrd="0" presId="urn:microsoft.com/office/officeart/2005/8/layout/gear1"/>
    <dgm:cxn modelId="{4D688DF2-6448-4E93-8356-9AA4F7C3C4A6}" type="presOf" srcId="{FF3BD41D-0C74-448A-9FCA-5BDE4421719B}" destId="{C375BE7E-80D1-4342-8638-30E0479B9251}" srcOrd="1" destOrd="0" presId="urn:microsoft.com/office/officeart/2005/8/layout/gear1"/>
    <dgm:cxn modelId="{169B0CF4-D460-4384-B568-25D08A5A6FD6}" type="presOf" srcId="{5E060E24-F699-42B2-AB3E-9A1639ACE5F8}" destId="{A7B7982C-B930-43AB-B6B5-F4FAFD922946}" srcOrd="2" destOrd="0" presId="urn:microsoft.com/office/officeart/2005/8/layout/gear1"/>
    <dgm:cxn modelId="{9E3189AC-F5B1-498F-88DB-DE22739323DD}" type="presParOf" srcId="{B1A0193F-A93B-4F38-80DE-DB79328C0CDF}" destId="{73CB8FBE-F66A-4DFB-8C9F-A6D6B9CC80BF}" srcOrd="0" destOrd="0" presId="urn:microsoft.com/office/officeart/2005/8/layout/gear1"/>
    <dgm:cxn modelId="{865A4CA4-0F7C-4F9A-8A5C-4A87D27BB49B}" type="presParOf" srcId="{B1A0193F-A93B-4F38-80DE-DB79328C0CDF}" destId="{91F6CCBC-88E9-4681-AD28-7415FC40D03F}" srcOrd="1" destOrd="0" presId="urn:microsoft.com/office/officeart/2005/8/layout/gear1"/>
    <dgm:cxn modelId="{0FEC1D16-E4BD-4EB3-8DB4-090382570D58}" type="presParOf" srcId="{B1A0193F-A93B-4F38-80DE-DB79328C0CDF}" destId="{A7B7982C-B930-43AB-B6B5-F4FAFD922946}" srcOrd="2" destOrd="0" presId="urn:microsoft.com/office/officeart/2005/8/layout/gear1"/>
    <dgm:cxn modelId="{B40D5987-BCCF-4D35-8BC6-4242BBC7A5D5}" type="presParOf" srcId="{B1A0193F-A93B-4F38-80DE-DB79328C0CDF}" destId="{6B0586EB-1FE2-4956-816D-AF5E098DCC0C}" srcOrd="3" destOrd="0" presId="urn:microsoft.com/office/officeart/2005/8/layout/gear1"/>
    <dgm:cxn modelId="{A3CEB815-CAE3-4D4D-9A73-7ADB20B375FB}" type="presParOf" srcId="{B1A0193F-A93B-4F38-80DE-DB79328C0CDF}" destId="{C375BE7E-80D1-4342-8638-30E0479B9251}" srcOrd="4" destOrd="0" presId="urn:microsoft.com/office/officeart/2005/8/layout/gear1"/>
    <dgm:cxn modelId="{099EDD5C-21A3-40CE-8920-0F330A6D793A}" type="presParOf" srcId="{B1A0193F-A93B-4F38-80DE-DB79328C0CDF}" destId="{5EBBEBD7-21A2-4C4C-A353-1E81A5AC6623}" srcOrd="5" destOrd="0" presId="urn:microsoft.com/office/officeart/2005/8/layout/gear1"/>
    <dgm:cxn modelId="{A8399FE0-92E4-4D15-B48C-CD16B4CA4472}" type="presParOf" srcId="{B1A0193F-A93B-4F38-80DE-DB79328C0CDF}" destId="{CC431F28-CF8F-4A0F-8643-4C6C5BB08D9A}" srcOrd="6" destOrd="0" presId="urn:microsoft.com/office/officeart/2005/8/layout/gear1"/>
    <dgm:cxn modelId="{E9D4B20A-00F7-497D-8E52-0065C69B7A2C}" type="presParOf" srcId="{B1A0193F-A93B-4F38-80DE-DB79328C0CDF}" destId="{C5625BD4-5C37-48C5-A9F3-4BA809A944D4}" srcOrd="7" destOrd="0" presId="urn:microsoft.com/office/officeart/2005/8/layout/gear1"/>
    <dgm:cxn modelId="{91CF1295-8851-46FA-9A0C-DBD13B9FFBB6}" type="presParOf" srcId="{B1A0193F-A93B-4F38-80DE-DB79328C0CDF}" destId="{0164F2B0-26F9-4852-B644-1076479756C1}" srcOrd="8" destOrd="0" presId="urn:microsoft.com/office/officeart/2005/8/layout/gear1"/>
    <dgm:cxn modelId="{E2E88C32-E07E-425C-A1B7-BAF1987D5DDE}" type="presParOf" srcId="{B1A0193F-A93B-4F38-80DE-DB79328C0CDF}" destId="{C8293336-984D-43E3-8A7D-A80A1C9512B1}" srcOrd="9" destOrd="0" presId="urn:microsoft.com/office/officeart/2005/8/layout/gear1"/>
    <dgm:cxn modelId="{167C7B34-D44A-403C-A338-DB69287B6BFF}" type="presParOf" srcId="{B1A0193F-A93B-4F38-80DE-DB79328C0CDF}" destId="{0354316D-C90A-4BFE-B6B3-C8FDD94FE9F1}" srcOrd="10" destOrd="0" presId="urn:microsoft.com/office/officeart/2005/8/layout/gear1"/>
    <dgm:cxn modelId="{B4FC0D72-1149-4E75-A660-7C764F214A0E}" type="presParOf" srcId="{B1A0193F-A93B-4F38-80DE-DB79328C0CDF}" destId="{888FF8C8-A853-4EDD-A3B5-A5D787FB9A18}" srcOrd="11" destOrd="0" presId="urn:microsoft.com/office/officeart/2005/8/layout/gear1"/>
    <dgm:cxn modelId="{15CB29B5-6EB1-4F18-8B97-E0D519EEB8AC}" type="presParOf" srcId="{B1A0193F-A93B-4F38-80DE-DB79328C0CDF}" destId="{0C308860-B4DE-4313-AC0C-D6DC194B196C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93472FA-B426-4EF1-AC6B-8AD7EE77CE26}" type="doc">
      <dgm:prSet loTypeId="urn:microsoft.com/office/officeart/2005/8/layout/process4" loCatId="list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85C19AB4-65CD-4B79-9F83-B00026D12053}">
      <dgm:prSet phldrT="[Text]"/>
      <dgm:spPr/>
      <dgm:t>
        <a:bodyPr/>
        <a:lstStyle/>
        <a:p>
          <a:r>
            <a:rPr lang="en-GB" dirty="0"/>
            <a:t>When you login to the client application it requests the subject</a:t>
          </a:r>
        </a:p>
        <a:p>
          <a:r>
            <a:rPr lang="en-GB" b="1" dirty="0"/>
            <a:t>/PRIVATE/TRADE/FX</a:t>
          </a:r>
          <a:endParaRPr lang="en-GB" dirty="0"/>
        </a:p>
      </dgm:t>
    </dgm:pt>
    <dgm:pt modelId="{9C5DF204-27DB-48A6-A8E3-6BC6CFC2B426}" type="parTrans" cxnId="{340079B0-AA22-4B6A-A928-8B9EA598A9EB}">
      <dgm:prSet/>
      <dgm:spPr/>
      <dgm:t>
        <a:bodyPr/>
        <a:lstStyle/>
        <a:p>
          <a:endParaRPr lang="en-GB"/>
        </a:p>
      </dgm:t>
    </dgm:pt>
    <dgm:pt modelId="{C714D4DF-35E9-4362-B7A5-7D6F01D2A614}" type="sibTrans" cxnId="{340079B0-AA22-4B6A-A928-8B9EA598A9EB}">
      <dgm:prSet/>
      <dgm:spPr/>
      <dgm:t>
        <a:bodyPr/>
        <a:lstStyle/>
        <a:p>
          <a:endParaRPr lang="en-GB"/>
        </a:p>
      </dgm:t>
    </dgm:pt>
    <dgm:pt modelId="{7FBB5853-113A-4B4C-BF1C-00714DD8281F}">
      <dgm:prSet phldrT="[Text]" custT="1"/>
      <dgm:spPr/>
      <dgm:t>
        <a:bodyPr/>
        <a:lstStyle/>
        <a:p>
          <a:r>
            <a:rPr lang="en-GB" sz="1400" dirty="0"/>
            <a:t>This record is called your </a:t>
          </a:r>
          <a:r>
            <a:rPr lang="en-GB" sz="1400" b="1" dirty="0"/>
            <a:t>“Trade Channel”. </a:t>
          </a:r>
          <a:r>
            <a:rPr lang="en-GB" sz="1400" dirty="0"/>
            <a:t>It lives for the duration of the user session</a:t>
          </a:r>
        </a:p>
      </dgm:t>
    </dgm:pt>
    <dgm:pt modelId="{73A58F16-1221-4D8A-8AC4-F6A6BE7AFDD1}" type="parTrans" cxnId="{F94A3FD4-FE17-46C6-A404-6AF3D87ADFFB}">
      <dgm:prSet/>
      <dgm:spPr/>
      <dgm:t>
        <a:bodyPr/>
        <a:lstStyle/>
        <a:p>
          <a:endParaRPr lang="en-GB"/>
        </a:p>
      </dgm:t>
    </dgm:pt>
    <dgm:pt modelId="{CA56D76E-5F55-45CC-B127-9AAD1941DC97}" type="sibTrans" cxnId="{F94A3FD4-FE17-46C6-A404-6AF3D87ADFFB}">
      <dgm:prSet/>
      <dgm:spPr/>
      <dgm:t>
        <a:bodyPr/>
        <a:lstStyle/>
        <a:p>
          <a:endParaRPr lang="en-GB"/>
        </a:p>
      </dgm:t>
    </dgm:pt>
    <dgm:pt modelId="{11D0B36B-20A4-4B75-B005-8374FCCD26C4}">
      <dgm:prSet/>
      <dgm:spPr/>
      <dgm:t>
        <a:bodyPr/>
        <a:lstStyle/>
        <a:p>
          <a:r>
            <a:rPr lang="en-GB" dirty="0"/>
            <a:t>The Trading Integration Adapter returns an empty record</a:t>
          </a:r>
          <a:endParaRPr lang="en-GB" b="1" dirty="0"/>
        </a:p>
      </dgm:t>
    </dgm:pt>
    <dgm:pt modelId="{63FBDED8-AAAD-40E6-97F9-26E2548DDEF9}" type="parTrans" cxnId="{30B6F6A9-65E3-4F7D-90C1-0742AB4D6C43}">
      <dgm:prSet/>
      <dgm:spPr/>
      <dgm:t>
        <a:bodyPr/>
        <a:lstStyle/>
        <a:p>
          <a:endParaRPr lang="en-GB"/>
        </a:p>
      </dgm:t>
    </dgm:pt>
    <dgm:pt modelId="{343EBB8F-BA05-4076-B626-49F0BA2B5124}" type="sibTrans" cxnId="{30B6F6A9-65E3-4F7D-90C1-0742AB4D6C43}">
      <dgm:prSet/>
      <dgm:spPr/>
      <dgm:t>
        <a:bodyPr/>
        <a:lstStyle/>
        <a:p>
          <a:endParaRPr lang="en-GB"/>
        </a:p>
      </dgm:t>
    </dgm:pt>
    <dgm:pt modelId="{911B4211-2536-48A3-855A-6CF5E1E17ADA}">
      <dgm:prSet/>
      <dgm:spPr/>
      <dgm:t>
        <a:bodyPr/>
        <a:lstStyle/>
        <a:p>
          <a:r>
            <a:rPr lang="en-GB" dirty="0"/>
            <a:t>The Liberator then requests the subject from the Trading Integration Adapter</a:t>
          </a:r>
        </a:p>
        <a:p>
          <a:r>
            <a:rPr lang="en-GB" b="1" dirty="0"/>
            <a:t>/PRIVATE/bob/TRADE/FX</a:t>
          </a:r>
        </a:p>
      </dgm:t>
    </dgm:pt>
    <dgm:pt modelId="{5734BDFF-C6DC-4B23-AA04-57545BDD0423}" type="parTrans" cxnId="{17687F4E-F027-4758-A719-A9E310A84C47}">
      <dgm:prSet/>
      <dgm:spPr/>
      <dgm:t>
        <a:bodyPr/>
        <a:lstStyle/>
        <a:p>
          <a:endParaRPr lang="en-GB"/>
        </a:p>
      </dgm:t>
    </dgm:pt>
    <dgm:pt modelId="{10EF0173-FD47-4346-9ACA-A9996ED45C5B}" type="sibTrans" cxnId="{17687F4E-F027-4758-A719-A9E310A84C47}">
      <dgm:prSet/>
      <dgm:spPr/>
      <dgm:t>
        <a:bodyPr/>
        <a:lstStyle/>
        <a:p>
          <a:endParaRPr lang="en-GB"/>
        </a:p>
      </dgm:t>
    </dgm:pt>
    <dgm:pt modelId="{A41F0548-EA91-4A0E-99FB-8286900FBCA6}" type="pres">
      <dgm:prSet presAssocID="{593472FA-B426-4EF1-AC6B-8AD7EE77CE26}" presName="Name0" presStyleCnt="0">
        <dgm:presLayoutVars>
          <dgm:dir/>
          <dgm:animLvl val="lvl"/>
          <dgm:resizeHandles val="exact"/>
        </dgm:presLayoutVars>
      </dgm:prSet>
      <dgm:spPr/>
    </dgm:pt>
    <dgm:pt modelId="{21BA3592-F27A-4A98-B751-545C57FDE8B0}" type="pres">
      <dgm:prSet presAssocID="{11D0B36B-20A4-4B75-B005-8374FCCD26C4}" presName="boxAndChildren" presStyleCnt="0"/>
      <dgm:spPr/>
    </dgm:pt>
    <dgm:pt modelId="{E7992EEE-C3DF-4060-A8E1-285CC9C0EAC0}" type="pres">
      <dgm:prSet presAssocID="{11D0B36B-20A4-4B75-B005-8374FCCD26C4}" presName="parentTextBox" presStyleLbl="node1" presStyleIdx="0" presStyleCnt="3"/>
      <dgm:spPr/>
    </dgm:pt>
    <dgm:pt modelId="{7E5F8236-4D8E-44F3-AC58-E9E63FFD5940}" type="pres">
      <dgm:prSet presAssocID="{11D0B36B-20A4-4B75-B005-8374FCCD26C4}" presName="entireBox" presStyleLbl="node1" presStyleIdx="0" presStyleCnt="3"/>
      <dgm:spPr/>
    </dgm:pt>
    <dgm:pt modelId="{143F1D5F-AEBD-4D00-A1D3-9FFF18E0F5DE}" type="pres">
      <dgm:prSet presAssocID="{11D0B36B-20A4-4B75-B005-8374FCCD26C4}" presName="descendantBox" presStyleCnt="0"/>
      <dgm:spPr/>
    </dgm:pt>
    <dgm:pt modelId="{08CD973E-AE81-40F0-9298-B0B34C7B7EF0}" type="pres">
      <dgm:prSet presAssocID="{7FBB5853-113A-4B4C-BF1C-00714DD8281F}" presName="childTextBox" presStyleLbl="fgAccFollowNode1" presStyleIdx="0" presStyleCnt="1">
        <dgm:presLayoutVars>
          <dgm:bulletEnabled val="1"/>
        </dgm:presLayoutVars>
      </dgm:prSet>
      <dgm:spPr/>
    </dgm:pt>
    <dgm:pt modelId="{C5172D45-CFB1-41EC-B740-D0F9CA831F42}" type="pres">
      <dgm:prSet presAssocID="{10EF0173-FD47-4346-9ACA-A9996ED45C5B}" presName="sp" presStyleCnt="0"/>
      <dgm:spPr/>
    </dgm:pt>
    <dgm:pt modelId="{9FCC3F8C-5FDC-489E-B5F5-279A26AC3B7E}" type="pres">
      <dgm:prSet presAssocID="{911B4211-2536-48A3-855A-6CF5E1E17ADA}" presName="arrowAndChildren" presStyleCnt="0"/>
      <dgm:spPr/>
    </dgm:pt>
    <dgm:pt modelId="{E7E3E734-5BF0-47B2-B9EA-67811B132D71}" type="pres">
      <dgm:prSet presAssocID="{911B4211-2536-48A3-855A-6CF5E1E17ADA}" presName="parentTextArrow" presStyleLbl="node1" presStyleIdx="1" presStyleCnt="3"/>
      <dgm:spPr/>
    </dgm:pt>
    <dgm:pt modelId="{43CF79A8-6932-4A71-98AB-400DB83DDC56}" type="pres">
      <dgm:prSet presAssocID="{C714D4DF-35E9-4362-B7A5-7D6F01D2A614}" presName="sp" presStyleCnt="0"/>
      <dgm:spPr/>
    </dgm:pt>
    <dgm:pt modelId="{7E460EF2-E624-401B-BD86-30BF6FCA30F6}" type="pres">
      <dgm:prSet presAssocID="{85C19AB4-65CD-4B79-9F83-B00026D12053}" presName="arrowAndChildren" presStyleCnt="0"/>
      <dgm:spPr/>
    </dgm:pt>
    <dgm:pt modelId="{FA425BAB-2A4D-4096-BE37-9E9B8B8F864A}" type="pres">
      <dgm:prSet presAssocID="{85C19AB4-65CD-4B79-9F83-B00026D12053}" presName="parentTextArrow" presStyleLbl="node1" presStyleIdx="2" presStyleCnt="3"/>
      <dgm:spPr/>
    </dgm:pt>
  </dgm:ptLst>
  <dgm:cxnLst>
    <dgm:cxn modelId="{6A780528-2BCF-4535-8555-6D38536469D0}" type="presOf" srcId="{7FBB5853-113A-4B4C-BF1C-00714DD8281F}" destId="{08CD973E-AE81-40F0-9298-B0B34C7B7EF0}" srcOrd="0" destOrd="0" presId="urn:microsoft.com/office/officeart/2005/8/layout/process4"/>
    <dgm:cxn modelId="{17687F4E-F027-4758-A719-A9E310A84C47}" srcId="{593472FA-B426-4EF1-AC6B-8AD7EE77CE26}" destId="{911B4211-2536-48A3-855A-6CF5E1E17ADA}" srcOrd="1" destOrd="0" parTransId="{5734BDFF-C6DC-4B23-AA04-57545BDD0423}" sibTransId="{10EF0173-FD47-4346-9ACA-A9996ED45C5B}"/>
    <dgm:cxn modelId="{C89B9E77-1290-481C-8563-78569DF89F29}" type="presOf" srcId="{911B4211-2536-48A3-855A-6CF5E1E17ADA}" destId="{E7E3E734-5BF0-47B2-B9EA-67811B132D71}" srcOrd="0" destOrd="0" presId="urn:microsoft.com/office/officeart/2005/8/layout/process4"/>
    <dgm:cxn modelId="{FF75268D-96A8-4DDC-85EA-FBC31982D619}" type="presOf" srcId="{85C19AB4-65CD-4B79-9F83-B00026D12053}" destId="{FA425BAB-2A4D-4096-BE37-9E9B8B8F864A}" srcOrd="0" destOrd="0" presId="urn:microsoft.com/office/officeart/2005/8/layout/process4"/>
    <dgm:cxn modelId="{57C7B6A3-FC72-43E5-A028-9B9620BD3E14}" type="presOf" srcId="{11D0B36B-20A4-4B75-B005-8374FCCD26C4}" destId="{E7992EEE-C3DF-4060-A8E1-285CC9C0EAC0}" srcOrd="0" destOrd="0" presId="urn:microsoft.com/office/officeart/2005/8/layout/process4"/>
    <dgm:cxn modelId="{30B6F6A9-65E3-4F7D-90C1-0742AB4D6C43}" srcId="{593472FA-B426-4EF1-AC6B-8AD7EE77CE26}" destId="{11D0B36B-20A4-4B75-B005-8374FCCD26C4}" srcOrd="2" destOrd="0" parTransId="{63FBDED8-AAAD-40E6-97F9-26E2548DDEF9}" sibTransId="{343EBB8F-BA05-4076-B626-49F0BA2B5124}"/>
    <dgm:cxn modelId="{340079B0-AA22-4B6A-A928-8B9EA598A9EB}" srcId="{593472FA-B426-4EF1-AC6B-8AD7EE77CE26}" destId="{85C19AB4-65CD-4B79-9F83-B00026D12053}" srcOrd="0" destOrd="0" parTransId="{9C5DF204-27DB-48A6-A8E3-6BC6CFC2B426}" sibTransId="{C714D4DF-35E9-4362-B7A5-7D6F01D2A614}"/>
    <dgm:cxn modelId="{F94A3FD4-FE17-46C6-A404-6AF3D87ADFFB}" srcId="{11D0B36B-20A4-4B75-B005-8374FCCD26C4}" destId="{7FBB5853-113A-4B4C-BF1C-00714DD8281F}" srcOrd="0" destOrd="0" parTransId="{73A58F16-1221-4D8A-8AC4-F6A6BE7AFDD1}" sibTransId="{CA56D76E-5F55-45CC-B127-9AAD1941DC97}"/>
    <dgm:cxn modelId="{847FB3E7-6F94-4EBD-B0D7-1963AE45628F}" type="presOf" srcId="{11D0B36B-20A4-4B75-B005-8374FCCD26C4}" destId="{7E5F8236-4D8E-44F3-AC58-E9E63FFD5940}" srcOrd="1" destOrd="0" presId="urn:microsoft.com/office/officeart/2005/8/layout/process4"/>
    <dgm:cxn modelId="{952D11F0-190D-4EE1-A6FA-C326051D79F1}" type="presOf" srcId="{593472FA-B426-4EF1-AC6B-8AD7EE77CE26}" destId="{A41F0548-EA91-4A0E-99FB-8286900FBCA6}" srcOrd="0" destOrd="0" presId="urn:microsoft.com/office/officeart/2005/8/layout/process4"/>
    <dgm:cxn modelId="{D07B3C63-B80E-431C-850E-17388637AEA9}" type="presParOf" srcId="{A41F0548-EA91-4A0E-99FB-8286900FBCA6}" destId="{21BA3592-F27A-4A98-B751-545C57FDE8B0}" srcOrd="0" destOrd="0" presId="urn:microsoft.com/office/officeart/2005/8/layout/process4"/>
    <dgm:cxn modelId="{93A58826-0AF5-4531-8762-F4F4A3901628}" type="presParOf" srcId="{21BA3592-F27A-4A98-B751-545C57FDE8B0}" destId="{E7992EEE-C3DF-4060-A8E1-285CC9C0EAC0}" srcOrd="0" destOrd="0" presId="urn:microsoft.com/office/officeart/2005/8/layout/process4"/>
    <dgm:cxn modelId="{87C24360-DBA0-4A00-8830-CFC868048BBB}" type="presParOf" srcId="{21BA3592-F27A-4A98-B751-545C57FDE8B0}" destId="{7E5F8236-4D8E-44F3-AC58-E9E63FFD5940}" srcOrd="1" destOrd="0" presId="urn:microsoft.com/office/officeart/2005/8/layout/process4"/>
    <dgm:cxn modelId="{B68B61FE-6D01-49CD-BEE7-FBAF1A3B8B6A}" type="presParOf" srcId="{21BA3592-F27A-4A98-B751-545C57FDE8B0}" destId="{143F1D5F-AEBD-4D00-A1D3-9FFF18E0F5DE}" srcOrd="2" destOrd="0" presId="urn:microsoft.com/office/officeart/2005/8/layout/process4"/>
    <dgm:cxn modelId="{B364684F-99D3-4F7A-B810-39EE5D9C321D}" type="presParOf" srcId="{143F1D5F-AEBD-4D00-A1D3-9FFF18E0F5DE}" destId="{08CD973E-AE81-40F0-9298-B0B34C7B7EF0}" srcOrd="0" destOrd="0" presId="urn:microsoft.com/office/officeart/2005/8/layout/process4"/>
    <dgm:cxn modelId="{EEA0DD64-D918-4E3D-BEBC-9BD6BD18A410}" type="presParOf" srcId="{A41F0548-EA91-4A0E-99FB-8286900FBCA6}" destId="{C5172D45-CFB1-41EC-B740-D0F9CA831F42}" srcOrd="1" destOrd="0" presId="urn:microsoft.com/office/officeart/2005/8/layout/process4"/>
    <dgm:cxn modelId="{AD660E7B-E25B-4039-910C-57244B63697B}" type="presParOf" srcId="{A41F0548-EA91-4A0E-99FB-8286900FBCA6}" destId="{9FCC3F8C-5FDC-489E-B5F5-279A26AC3B7E}" srcOrd="2" destOrd="0" presId="urn:microsoft.com/office/officeart/2005/8/layout/process4"/>
    <dgm:cxn modelId="{5ABAEF32-54DB-4DF6-A790-D3FF163F52D1}" type="presParOf" srcId="{9FCC3F8C-5FDC-489E-B5F5-279A26AC3B7E}" destId="{E7E3E734-5BF0-47B2-B9EA-67811B132D71}" srcOrd="0" destOrd="0" presId="urn:microsoft.com/office/officeart/2005/8/layout/process4"/>
    <dgm:cxn modelId="{28A63DB5-1AF1-48C0-8CA6-715B843BC9A2}" type="presParOf" srcId="{A41F0548-EA91-4A0E-99FB-8286900FBCA6}" destId="{43CF79A8-6932-4A71-98AB-400DB83DDC56}" srcOrd="3" destOrd="0" presId="urn:microsoft.com/office/officeart/2005/8/layout/process4"/>
    <dgm:cxn modelId="{F7E88446-1A18-421E-B48B-836CEEABCCAD}" type="presParOf" srcId="{A41F0548-EA91-4A0E-99FB-8286900FBCA6}" destId="{7E460EF2-E624-401B-BD86-30BF6FCA30F6}" srcOrd="4" destOrd="0" presId="urn:microsoft.com/office/officeart/2005/8/layout/process4"/>
    <dgm:cxn modelId="{A3D32BB7-741E-4CB6-B026-507FF3DF332A}" type="presParOf" srcId="{7E460EF2-E624-401B-BD86-30BF6FCA30F6}" destId="{FA425BAB-2A4D-4096-BE37-9E9B8B8F864A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93472FA-B426-4EF1-AC6B-8AD7EE77CE26}" type="doc">
      <dgm:prSet loTypeId="urn:microsoft.com/office/officeart/2005/8/layout/process4" loCatId="list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85C19AB4-65CD-4B79-9F83-B00026D12053}">
      <dgm:prSet phldrT="[Text]"/>
      <dgm:spPr/>
      <dgm:t>
        <a:bodyPr/>
        <a:lstStyle/>
        <a:p>
          <a:r>
            <a:rPr lang="en-GB" dirty="0"/>
            <a:t>When the user wants to trade</a:t>
          </a:r>
        </a:p>
      </dgm:t>
    </dgm:pt>
    <dgm:pt modelId="{9C5DF204-27DB-48A6-A8E3-6BC6CFC2B426}" type="parTrans" cxnId="{340079B0-AA22-4B6A-A928-8B9EA598A9EB}">
      <dgm:prSet/>
      <dgm:spPr/>
      <dgm:t>
        <a:bodyPr/>
        <a:lstStyle/>
        <a:p>
          <a:endParaRPr lang="en-GB"/>
        </a:p>
      </dgm:t>
    </dgm:pt>
    <dgm:pt modelId="{C714D4DF-35E9-4362-B7A5-7D6F01D2A614}" type="sibTrans" cxnId="{340079B0-AA22-4B6A-A928-8B9EA598A9EB}">
      <dgm:prSet/>
      <dgm:spPr/>
      <dgm:t>
        <a:bodyPr/>
        <a:lstStyle/>
        <a:p>
          <a:endParaRPr lang="en-GB"/>
        </a:p>
      </dgm:t>
    </dgm:pt>
    <dgm:pt modelId="{11D0B36B-20A4-4B75-B005-8374FCCD26C4}">
      <dgm:prSet/>
      <dgm:spPr/>
      <dgm:t>
        <a:bodyPr/>
        <a:lstStyle/>
        <a:p>
          <a:endParaRPr lang="en-GB" b="1" dirty="0"/>
        </a:p>
      </dgm:t>
    </dgm:pt>
    <dgm:pt modelId="{63FBDED8-AAAD-40E6-97F9-26E2548DDEF9}" type="parTrans" cxnId="{30B6F6A9-65E3-4F7D-90C1-0742AB4D6C43}">
      <dgm:prSet/>
      <dgm:spPr/>
      <dgm:t>
        <a:bodyPr/>
        <a:lstStyle/>
        <a:p>
          <a:endParaRPr lang="en-GB"/>
        </a:p>
      </dgm:t>
    </dgm:pt>
    <dgm:pt modelId="{343EBB8F-BA05-4076-B626-49F0BA2B5124}" type="sibTrans" cxnId="{30B6F6A9-65E3-4F7D-90C1-0742AB4D6C43}">
      <dgm:prSet/>
      <dgm:spPr/>
      <dgm:t>
        <a:bodyPr/>
        <a:lstStyle/>
        <a:p>
          <a:endParaRPr lang="en-GB"/>
        </a:p>
      </dgm:t>
    </dgm:pt>
    <dgm:pt modelId="{911B4211-2536-48A3-855A-6CF5E1E17ADA}">
      <dgm:prSet/>
      <dgm:spPr/>
      <dgm:t>
        <a:bodyPr/>
        <a:lstStyle/>
        <a:p>
          <a:r>
            <a:rPr lang="en-GB" dirty="0"/>
            <a:t>The front end publishes a message on this trade channel. The message will have a field indicating the transition, plus other fields</a:t>
          </a:r>
          <a:endParaRPr lang="en-GB" b="1" dirty="0"/>
        </a:p>
      </dgm:t>
    </dgm:pt>
    <dgm:pt modelId="{5734BDFF-C6DC-4B23-AA04-57545BDD0423}" type="parTrans" cxnId="{17687F4E-F027-4758-A719-A9E310A84C47}">
      <dgm:prSet/>
      <dgm:spPr/>
      <dgm:t>
        <a:bodyPr/>
        <a:lstStyle/>
        <a:p>
          <a:endParaRPr lang="en-GB"/>
        </a:p>
      </dgm:t>
    </dgm:pt>
    <dgm:pt modelId="{10EF0173-FD47-4346-9ACA-A9996ED45C5B}" type="sibTrans" cxnId="{17687F4E-F027-4758-A719-A9E310A84C47}">
      <dgm:prSet/>
      <dgm:spPr/>
      <dgm:t>
        <a:bodyPr/>
        <a:lstStyle/>
        <a:p>
          <a:endParaRPr lang="en-GB"/>
        </a:p>
      </dgm:t>
    </dgm:pt>
    <dgm:pt modelId="{C2119A1F-EAE0-44C3-99E4-BF0429C59CE1}">
      <dgm:prSet/>
      <dgm:spPr/>
      <dgm:t>
        <a:bodyPr/>
        <a:lstStyle/>
        <a:p>
          <a:r>
            <a:rPr lang="en-GB" dirty="0"/>
            <a:t>The server can respond by publishing standard record updates on the channel, also with a field indicating the transition and some other fields</a:t>
          </a:r>
          <a:endParaRPr lang="en-GB" b="1" dirty="0"/>
        </a:p>
      </dgm:t>
    </dgm:pt>
    <dgm:pt modelId="{9A846BDF-7119-4CC2-8498-42B0E33D20E8}" type="parTrans" cxnId="{2D77A760-3703-46BE-AFF5-ED60BE8CE5B4}">
      <dgm:prSet/>
      <dgm:spPr/>
      <dgm:t>
        <a:bodyPr/>
        <a:lstStyle/>
        <a:p>
          <a:endParaRPr lang="en-GB"/>
        </a:p>
      </dgm:t>
    </dgm:pt>
    <dgm:pt modelId="{F798B67A-6634-4258-831E-90A539CB46D1}" type="sibTrans" cxnId="{2D77A760-3703-46BE-AFF5-ED60BE8CE5B4}">
      <dgm:prSet/>
      <dgm:spPr/>
      <dgm:t>
        <a:bodyPr/>
        <a:lstStyle/>
        <a:p>
          <a:endParaRPr lang="en-GB"/>
        </a:p>
      </dgm:t>
    </dgm:pt>
    <dgm:pt modelId="{A41F0548-EA91-4A0E-99FB-8286900FBCA6}" type="pres">
      <dgm:prSet presAssocID="{593472FA-B426-4EF1-AC6B-8AD7EE77CE26}" presName="Name0" presStyleCnt="0">
        <dgm:presLayoutVars>
          <dgm:dir/>
          <dgm:animLvl val="lvl"/>
          <dgm:resizeHandles val="exact"/>
        </dgm:presLayoutVars>
      </dgm:prSet>
      <dgm:spPr/>
    </dgm:pt>
    <dgm:pt modelId="{21BA3592-F27A-4A98-B751-545C57FDE8B0}" type="pres">
      <dgm:prSet presAssocID="{11D0B36B-20A4-4B75-B005-8374FCCD26C4}" presName="boxAndChildren" presStyleCnt="0"/>
      <dgm:spPr/>
    </dgm:pt>
    <dgm:pt modelId="{E7992EEE-C3DF-4060-A8E1-285CC9C0EAC0}" type="pres">
      <dgm:prSet presAssocID="{11D0B36B-20A4-4B75-B005-8374FCCD26C4}" presName="parentTextBox" presStyleLbl="node1" presStyleIdx="0" presStyleCnt="3"/>
      <dgm:spPr/>
    </dgm:pt>
    <dgm:pt modelId="{7E5F8236-4D8E-44F3-AC58-E9E63FFD5940}" type="pres">
      <dgm:prSet presAssocID="{11D0B36B-20A4-4B75-B005-8374FCCD26C4}" presName="entireBox" presStyleLbl="node1" presStyleIdx="0" presStyleCnt="3"/>
      <dgm:spPr/>
    </dgm:pt>
    <dgm:pt modelId="{143F1D5F-AEBD-4D00-A1D3-9FFF18E0F5DE}" type="pres">
      <dgm:prSet presAssocID="{11D0B36B-20A4-4B75-B005-8374FCCD26C4}" presName="descendantBox" presStyleCnt="0"/>
      <dgm:spPr/>
    </dgm:pt>
    <dgm:pt modelId="{E967BD36-5A7E-4EDE-B205-ACF60624B454}" type="pres">
      <dgm:prSet presAssocID="{C2119A1F-EAE0-44C3-99E4-BF0429C59CE1}" presName="childTextBox" presStyleLbl="fgAccFollowNode1" presStyleIdx="0" presStyleCnt="1" custScaleY="192663" custLinFactNeighborY="-48930">
        <dgm:presLayoutVars>
          <dgm:bulletEnabled val="1"/>
        </dgm:presLayoutVars>
      </dgm:prSet>
      <dgm:spPr/>
    </dgm:pt>
    <dgm:pt modelId="{C5172D45-CFB1-41EC-B740-D0F9CA831F42}" type="pres">
      <dgm:prSet presAssocID="{10EF0173-FD47-4346-9ACA-A9996ED45C5B}" presName="sp" presStyleCnt="0"/>
      <dgm:spPr/>
    </dgm:pt>
    <dgm:pt modelId="{9FCC3F8C-5FDC-489E-B5F5-279A26AC3B7E}" type="pres">
      <dgm:prSet presAssocID="{911B4211-2536-48A3-855A-6CF5E1E17ADA}" presName="arrowAndChildren" presStyleCnt="0"/>
      <dgm:spPr/>
    </dgm:pt>
    <dgm:pt modelId="{E7E3E734-5BF0-47B2-B9EA-67811B132D71}" type="pres">
      <dgm:prSet presAssocID="{911B4211-2536-48A3-855A-6CF5E1E17ADA}" presName="parentTextArrow" presStyleLbl="node1" presStyleIdx="1" presStyleCnt="3"/>
      <dgm:spPr/>
    </dgm:pt>
    <dgm:pt modelId="{43CF79A8-6932-4A71-98AB-400DB83DDC56}" type="pres">
      <dgm:prSet presAssocID="{C714D4DF-35E9-4362-B7A5-7D6F01D2A614}" presName="sp" presStyleCnt="0"/>
      <dgm:spPr/>
    </dgm:pt>
    <dgm:pt modelId="{7E460EF2-E624-401B-BD86-30BF6FCA30F6}" type="pres">
      <dgm:prSet presAssocID="{85C19AB4-65CD-4B79-9F83-B00026D12053}" presName="arrowAndChildren" presStyleCnt="0"/>
      <dgm:spPr/>
    </dgm:pt>
    <dgm:pt modelId="{FA425BAB-2A4D-4096-BE37-9E9B8B8F864A}" type="pres">
      <dgm:prSet presAssocID="{85C19AB4-65CD-4B79-9F83-B00026D12053}" presName="parentTextArrow" presStyleLbl="node1" presStyleIdx="2" presStyleCnt="3"/>
      <dgm:spPr/>
    </dgm:pt>
  </dgm:ptLst>
  <dgm:cxnLst>
    <dgm:cxn modelId="{AC6D7405-02E7-424B-8FCC-2521C914547E}" type="presOf" srcId="{85C19AB4-65CD-4B79-9F83-B00026D12053}" destId="{FA425BAB-2A4D-4096-BE37-9E9B8B8F864A}" srcOrd="0" destOrd="0" presId="urn:microsoft.com/office/officeart/2005/8/layout/process4"/>
    <dgm:cxn modelId="{6563D110-8876-4B08-99DB-31C6923848FA}" type="presOf" srcId="{C2119A1F-EAE0-44C3-99E4-BF0429C59CE1}" destId="{E967BD36-5A7E-4EDE-B205-ACF60624B454}" srcOrd="0" destOrd="0" presId="urn:microsoft.com/office/officeart/2005/8/layout/process4"/>
    <dgm:cxn modelId="{56848E11-A3B4-4ED1-B593-D991BA16C919}" type="presOf" srcId="{593472FA-B426-4EF1-AC6B-8AD7EE77CE26}" destId="{A41F0548-EA91-4A0E-99FB-8286900FBCA6}" srcOrd="0" destOrd="0" presId="urn:microsoft.com/office/officeart/2005/8/layout/process4"/>
    <dgm:cxn modelId="{E7F48F26-7D14-456C-9C3E-CFB9A23ACBAF}" type="presOf" srcId="{911B4211-2536-48A3-855A-6CF5E1E17ADA}" destId="{E7E3E734-5BF0-47B2-B9EA-67811B132D71}" srcOrd="0" destOrd="0" presId="urn:microsoft.com/office/officeart/2005/8/layout/process4"/>
    <dgm:cxn modelId="{2D77A760-3703-46BE-AFF5-ED60BE8CE5B4}" srcId="{11D0B36B-20A4-4B75-B005-8374FCCD26C4}" destId="{C2119A1F-EAE0-44C3-99E4-BF0429C59CE1}" srcOrd="0" destOrd="0" parTransId="{9A846BDF-7119-4CC2-8498-42B0E33D20E8}" sibTransId="{F798B67A-6634-4258-831E-90A539CB46D1}"/>
    <dgm:cxn modelId="{17687F4E-F027-4758-A719-A9E310A84C47}" srcId="{593472FA-B426-4EF1-AC6B-8AD7EE77CE26}" destId="{911B4211-2536-48A3-855A-6CF5E1E17ADA}" srcOrd="1" destOrd="0" parTransId="{5734BDFF-C6DC-4B23-AA04-57545BDD0423}" sibTransId="{10EF0173-FD47-4346-9ACA-A9996ED45C5B}"/>
    <dgm:cxn modelId="{B7C04E7B-2F4E-4D1A-9B6B-04EEB1B0E2DE}" type="presOf" srcId="{11D0B36B-20A4-4B75-B005-8374FCCD26C4}" destId="{E7992EEE-C3DF-4060-A8E1-285CC9C0EAC0}" srcOrd="0" destOrd="0" presId="urn:microsoft.com/office/officeart/2005/8/layout/process4"/>
    <dgm:cxn modelId="{30B6F6A9-65E3-4F7D-90C1-0742AB4D6C43}" srcId="{593472FA-B426-4EF1-AC6B-8AD7EE77CE26}" destId="{11D0B36B-20A4-4B75-B005-8374FCCD26C4}" srcOrd="2" destOrd="0" parTransId="{63FBDED8-AAAD-40E6-97F9-26E2548DDEF9}" sibTransId="{343EBB8F-BA05-4076-B626-49F0BA2B5124}"/>
    <dgm:cxn modelId="{340079B0-AA22-4B6A-A928-8B9EA598A9EB}" srcId="{593472FA-B426-4EF1-AC6B-8AD7EE77CE26}" destId="{85C19AB4-65CD-4B79-9F83-B00026D12053}" srcOrd="0" destOrd="0" parTransId="{9C5DF204-27DB-48A6-A8E3-6BC6CFC2B426}" sibTransId="{C714D4DF-35E9-4362-B7A5-7D6F01D2A614}"/>
    <dgm:cxn modelId="{3B42E5F8-D529-4B7C-A517-43EDEFCA4A37}" type="presOf" srcId="{11D0B36B-20A4-4B75-B005-8374FCCD26C4}" destId="{7E5F8236-4D8E-44F3-AC58-E9E63FFD5940}" srcOrd="1" destOrd="0" presId="urn:microsoft.com/office/officeart/2005/8/layout/process4"/>
    <dgm:cxn modelId="{47C96ACC-C249-47B6-9F2E-3CBC4D84FD91}" type="presParOf" srcId="{A41F0548-EA91-4A0E-99FB-8286900FBCA6}" destId="{21BA3592-F27A-4A98-B751-545C57FDE8B0}" srcOrd="0" destOrd="0" presId="urn:microsoft.com/office/officeart/2005/8/layout/process4"/>
    <dgm:cxn modelId="{C4F33A18-AB67-4D9D-A4EE-6699C40D6BC8}" type="presParOf" srcId="{21BA3592-F27A-4A98-B751-545C57FDE8B0}" destId="{E7992EEE-C3DF-4060-A8E1-285CC9C0EAC0}" srcOrd="0" destOrd="0" presId="urn:microsoft.com/office/officeart/2005/8/layout/process4"/>
    <dgm:cxn modelId="{E91BD244-6E88-4BDC-843D-F1794050E41C}" type="presParOf" srcId="{21BA3592-F27A-4A98-B751-545C57FDE8B0}" destId="{7E5F8236-4D8E-44F3-AC58-E9E63FFD5940}" srcOrd="1" destOrd="0" presId="urn:microsoft.com/office/officeart/2005/8/layout/process4"/>
    <dgm:cxn modelId="{9508990F-EB92-4FAA-8D36-6B7164B8E220}" type="presParOf" srcId="{21BA3592-F27A-4A98-B751-545C57FDE8B0}" destId="{143F1D5F-AEBD-4D00-A1D3-9FFF18E0F5DE}" srcOrd="2" destOrd="0" presId="urn:microsoft.com/office/officeart/2005/8/layout/process4"/>
    <dgm:cxn modelId="{93A54A07-CFCF-4ADD-8693-85925EBB3211}" type="presParOf" srcId="{143F1D5F-AEBD-4D00-A1D3-9FFF18E0F5DE}" destId="{E967BD36-5A7E-4EDE-B205-ACF60624B454}" srcOrd="0" destOrd="0" presId="urn:microsoft.com/office/officeart/2005/8/layout/process4"/>
    <dgm:cxn modelId="{D1ED7D41-2371-4FFB-872D-9641E8705765}" type="presParOf" srcId="{A41F0548-EA91-4A0E-99FB-8286900FBCA6}" destId="{C5172D45-CFB1-41EC-B740-D0F9CA831F42}" srcOrd="1" destOrd="0" presId="urn:microsoft.com/office/officeart/2005/8/layout/process4"/>
    <dgm:cxn modelId="{BCCC662C-6919-42E9-9A11-4767DB86DDE1}" type="presParOf" srcId="{A41F0548-EA91-4A0E-99FB-8286900FBCA6}" destId="{9FCC3F8C-5FDC-489E-B5F5-279A26AC3B7E}" srcOrd="2" destOrd="0" presId="urn:microsoft.com/office/officeart/2005/8/layout/process4"/>
    <dgm:cxn modelId="{EBFDE627-6465-4873-94AC-6150E57EA214}" type="presParOf" srcId="{9FCC3F8C-5FDC-489E-B5F5-279A26AC3B7E}" destId="{E7E3E734-5BF0-47B2-B9EA-67811B132D71}" srcOrd="0" destOrd="0" presId="urn:microsoft.com/office/officeart/2005/8/layout/process4"/>
    <dgm:cxn modelId="{C7031C00-5627-4287-BFBA-898E5CA8EAA5}" type="presParOf" srcId="{A41F0548-EA91-4A0E-99FB-8286900FBCA6}" destId="{43CF79A8-6932-4A71-98AB-400DB83DDC56}" srcOrd="3" destOrd="0" presId="urn:microsoft.com/office/officeart/2005/8/layout/process4"/>
    <dgm:cxn modelId="{00CB6674-1402-46A9-92F4-9B550FD72CBC}" type="presParOf" srcId="{A41F0548-EA91-4A0E-99FB-8286900FBCA6}" destId="{7E460EF2-E624-401B-BD86-30BF6FCA30F6}" srcOrd="4" destOrd="0" presId="urn:microsoft.com/office/officeart/2005/8/layout/process4"/>
    <dgm:cxn modelId="{6340E132-8A3B-4659-BEED-30EE24C161D8}" type="presParOf" srcId="{7E460EF2-E624-401B-BD86-30BF6FCA30F6}" destId="{FA425BAB-2A4D-4096-BE37-9E9B8B8F864A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7C8B236-A2CF-4A40-984B-C8DA609E597F}" type="doc">
      <dgm:prSet loTypeId="urn:microsoft.com/office/officeart/2005/8/layout/hierarchy3" loCatId="list" qsTypeId="urn:microsoft.com/office/officeart/2005/8/quickstyle/3d2" qsCatId="3D" csTypeId="urn:microsoft.com/office/officeart/2005/8/colors/accent0_1" csCatId="mainScheme" phldr="1"/>
      <dgm:spPr/>
      <dgm:t>
        <a:bodyPr/>
        <a:lstStyle/>
        <a:p>
          <a:endParaRPr lang="en-GB"/>
        </a:p>
      </dgm:t>
    </dgm:pt>
    <dgm:pt modelId="{3B97D209-203B-48CA-9336-987B6EAD4150}">
      <dgm:prSet phldrT="[Text]"/>
      <dgm:spPr/>
      <dgm:t>
        <a:bodyPr/>
        <a:lstStyle/>
        <a:p>
          <a:r>
            <a:rPr lang="en-GB" dirty="0"/>
            <a:t>Users</a:t>
          </a:r>
        </a:p>
      </dgm:t>
    </dgm:pt>
    <dgm:pt modelId="{36ABFD6C-CBD6-4886-9E92-D935F374971D}" type="parTrans" cxnId="{14D8EC2C-4E91-424E-A84F-29D40D4B0F62}">
      <dgm:prSet/>
      <dgm:spPr/>
      <dgm:t>
        <a:bodyPr/>
        <a:lstStyle/>
        <a:p>
          <a:endParaRPr lang="en-GB"/>
        </a:p>
      </dgm:t>
    </dgm:pt>
    <dgm:pt modelId="{2249435D-C729-40E2-A636-67BF6F5A117C}" type="sibTrans" cxnId="{14D8EC2C-4E91-424E-A84F-29D40D4B0F62}">
      <dgm:prSet/>
      <dgm:spPr/>
      <dgm:t>
        <a:bodyPr/>
        <a:lstStyle/>
        <a:p>
          <a:endParaRPr lang="en-GB"/>
        </a:p>
      </dgm:t>
    </dgm:pt>
    <dgm:pt modelId="{EA11AA5C-1F9C-45B2-8C07-3AF6BC5C907B}">
      <dgm:prSet phldrT="[Text]"/>
      <dgm:spPr/>
      <dgm:t>
        <a:bodyPr/>
        <a:lstStyle/>
        <a:p>
          <a:r>
            <a:rPr lang="en-GB" dirty="0"/>
            <a:t>Entity that logs on to Caplin Trader</a:t>
          </a:r>
        </a:p>
      </dgm:t>
    </dgm:pt>
    <dgm:pt modelId="{462F6090-3F2B-4765-9189-168835F8A62E}" type="parTrans" cxnId="{611E4517-7C23-436A-AAD5-1BA83B977E94}">
      <dgm:prSet/>
      <dgm:spPr/>
      <dgm:t>
        <a:bodyPr/>
        <a:lstStyle/>
        <a:p>
          <a:endParaRPr lang="en-GB"/>
        </a:p>
      </dgm:t>
    </dgm:pt>
    <dgm:pt modelId="{5677AB96-FA4E-48D7-9577-A7E98B3F9DA3}" type="sibTrans" cxnId="{611E4517-7C23-436A-AAD5-1BA83B977E94}">
      <dgm:prSet/>
      <dgm:spPr/>
      <dgm:t>
        <a:bodyPr/>
        <a:lstStyle/>
        <a:p>
          <a:endParaRPr lang="en-GB"/>
        </a:p>
      </dgm:t>
    </dgm:pt>
    <dgm:pt modelId="{FE76A1DD-65D4-4219-8B52-189092767D68}">
      <dgm:prSet phldrT="[Text]"/>
      <dgm:spPr/>
      <dgm:t>
        <a:bodyPr/>
        <a:lstStyle/>
        <a:p>
          <a:r>
            <a:rPr lang="en-GB" dirty="0"/>
            <a:t>Groups</a:t>
          </a:r>
        </a:p>
      </dgm:t>
    </dgm:pt>
    <dgm:pt modelId="{5F004A2F-104A-40A0-A4E1-4169D91E01FF}" type="parTrans" cxnId="{2EF2D40F-89D2-460A-83BC-21B550D2507D}">
      <dgm:prSet/>
      <dgm:spPr/>
      <dgm:t>
        <a:bodyPr/>
        <a:lstStyle/>
        <a:p>
          <a:endParaRPr lang="en-GB"/>
        </a:p>
      </dgm:t>
    </dgm:pt>
    <dgm:pt modelId="{392DDCDB-7A4D-4834-BD8A-A27F24B2F6F0}" type="sibTrans" cxnId="{2EF2D40F-89D2-460A-83BC-21B550D2507D}">
      <dgm:prSet/>
      <dgm:spPr/>
      <dgm:t>
        <a:bodyPr/>
        <a:lstStyle/>
        <a:p>
          <a:endParaRPr lang="en-GB"/>
        </a:p>
      </dgm:t>
    </dgm:pt>
    <dgm:pt modelId="{91CDA447-D1EF-432A-AE0D-817FB614BD95}">
      <dgm:prSet phldrT="[Text]"/>
      <dgm:spPr/>
      <dgm:t>
        <a:bodyPr/>
        <a:lstStyle/>
        <a:p>
          <a:r>
            <a:rPr lang="en-GB" dirty="0"/>
            <a:t>Hierarchy</a:t>
          </a:r>
        </a:p>
      </dgm:t>
    </dgm:pt>
    <dgm:pt modelId="{1989DFC6-F7B0-4F10-A43B-2732B17E3451}" type="parTrans" cxnId="{BB6333DC-86B7-452D-B491-245AD02B1507}">
      <dgm:prSet/>
      <dgm:spPr/>
      <dgm:t>
        <a:bodyPr/>
        <a:lstStyle/>
        <a:p>
          <a:endParaRPr lang="en-GB"/>
        </a:p>
      </dgm:t>
    </dgm:pt>
    <dgm:pt modelId="{A4517FBF-43DA-4677-ADB9-AFCA73D29B3D}" type="sibTrans" cxnId="{BB6333DC-86B7-452D-B491-245AD02B1507}">
      <dgm:prSet/>
      <dgm:spPr/>
      <dgm:t>
        <a:bodyPr/>
        <a:lstStyle/>
        <a:p>
          <a:endParaRPr lang="en-GB"/>
        </a:p>
      </dgm:t>
    </dgm:pt>
    <dgm:pt modelId="{FA171AC9-654F-4BCA-80DB-B30B57CDD7C3}">
      <dgm:prSet phldrT="[Text]"/>
      <dgm:spPr/>
      <dgm:t>
        <a:bodyPr/>
        <a:lstStyle/>
        <a:p>
          <a:r>
            <a:rPr lang="en-GB" dirty="0"/>
            <a:t>Multiple Inheritance</a:t>
          </a:r>
        </a:p>
      </dgm:t>
    </dgm:pt>
    <dgm:pt modelId="{4372ECC6-06FE-4ED1-980D-C7D6A48CAE37}" type="parTrans" cxnId="{953597B4-2EA2-49F0-AE62-7A77C464B2BE}">
      <dgm:prSet/>
      <dgm:spPr/>
      <dgm:t>
        <a:bodyPr/>
        <a:lstStyle/>
        <a:p>
          <a:endParaRPr lang="en-GB"/>
        </a:p>
      </dgm:t>
    </dgm:pt>
    <dgm:pt modelId="{238CE3FC-861D-4CF1-ADB1-6862C162F148}" type="sibTrans" cxnId="{953597B4-2EA2-49F0-AE62-7A77C464B2BE}">
      <dgm:prSet/>
      <dgm:spPr/>
      <dgm:t>
        <a:bodyPr/>
        <a:lstStyle/>
        <a:p>
          <a:endParaRPr lang="en-GB"/>
        </a:p>
      </dgm:t>
    </dgm:pt>
    <dgm:pt modelId="{AC219B0C-93E1-4B28-9833-D0F858C59AD4}">
      <dgm:prSet phldrT="[Text]"/>
      <dgm:spPr/>
      <dgm:t>
        <a:bodyPr/>
        <a:lstStyle/>
        <a:p>
          <a:r>
            <a:rPr lang="en-GB" dirty="0"/>
            <a:t>Permissions</a:t>
          </a:r>
        </a:p>
      </dgm:t>
    </dgm:pt>
    <dgm:pt modelId="{AB315F01-B463-4499-BBFD-B1A3B5BDA5F5}" type="parTrans" cxnId="{B0F75F11-5140-4F2E-BF08-955A47AA7BA6}">
      <dgm:prSet/>
      <dgm:spPr/>
      <dgm:t>
        <a:bodyPr/>
        <a:lstStyle/>
        <a:p>
          <a:endParaRPr lang="en-GB"/>
        </a:p>
      </dgm:t>
    </dgm:pt>
    <dgm:pt modelId="{5B956D80-CEC1-4229-BA2F-01674E113ED3}" type="sibTrans" cxnId="{B0F75F11-5140-4F2E-BF08-955A47AA7BA6}">
      <dgm:prSet/>
      <dgm:spPr/>
      <dgm:t>
        <a:bodyPr/>
        <a:lstStyle/>
        <a:p>
          <a:endParaRPr lang="en-GB"/>
        </a:p>
      </dgm:t>
    </dgm:pt>
    <dgm:pt modelId="{79AE463C-A9B1-403B-AB45-94916544100D}">
      <dgm:prSet phldrT="[Text]"/>
      <dgm:spPr/>
      <dgm:t>
        <a:bodyPr/>
        <a:lstStyle/>
        <a:p>
          <a:r>
            <a:rPr lang="en-GB" dirty="0"/>
            <a:t>Consists of Product, Action and Namespace</a:t>
          </a:r>
        </a:p>
      </dgm:t>
    </dgm:pt>
    <dgm:pt modelId="{4FFEAF66-9BAD-4B13-94B7-6311B927F064}" type="parTrans" cxnId="{AC1035D7-EFFF-46D2-93AF-806115DC1E45}">
      <dgm:prSet/>
      <dgm:spPr/>
      <dgm:t>
        <a:bodyPr/>
        <a:lstStyle/>
        <a:p>
          <a:endParaRPr lang="en-GB"/>
        </a:p>
      </dgm:t>
    </dgm:pt>
    <dgm:pt modelId="{7E441CED-6950-426D-9DFF-E98510DB0C6C}" type="sibTrans" cxnId="{AC1035D7-EFFF-46D2-93AF-806115DC1E45}">
      <dgm:prSet/>
      <dgm:spPr/>
      <dgm:t>
        <a:bodyPr/>
        <a:lstStyle/>
        <a:p>
          <a:endParaRPr lang="en-GB"/>
        </a:p>
      </dgm:t>
    </dgm:pt>
    <dgm:pt modelId="{DDAD9DD7-0B8B-4B00-B4C3-937914CF18D8}" type="pres">
      <dgm:prSet presAssocID="{C7C8B236-A2CF-4A40-984B-C8DA609E597F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C59F6B1C-0737-4AC3-8E1B-A6F5373E171E}" type="pres">
      <dgm:prSet presAssocID="{3B97D209-203B-48CA-9336-987B6EAD4150}" presName="root" presStyleCnt="0"/>
      <dgm:spPr/>
    </dgm:pt>
    <dgm:pt modelId="{C3184ECD-7C74-4E8B-8122-F93A0D9BE1FD}" type="pres">
      <dgm:prSet presAssocID="{3B97D209-203B-48CA-9336-987B6EAD4150}" presName="rootComposite" presStyleCnt="0"/>
      <dgm:spPr/>
    </dgm:pt>
    <dgm:pt modelId="{0A13F06E-1C1F-4A5F-AB01-3149ACAEB48F}" type="pres">
      <dgm:prSet presAssocID="{3B97D209-203B-48CA-9336-987B6EAD4150}" presName="rootText" presStyleLbl="node1" presStyleIdx="0" presStyleCnt="3"/>
      <dgm:spPr/>
    </dgm:pt>
    <dgm:pt modelId="{8B5118AE-DBC2-44D2-93D4-C00A022D0A90}" type="pres">
      <dgm:prSet presAssocID="{3B97D209-203B-48CA-9336-987B6EAD4150}" presName="rootConnector" presStyleLbl="node1" presStyleIdx="0" presStyleCnt="3"/>
      <dgm:spPr/>
    </dgm:pt>
    <dgm:pt modelId="{08ECD1D8-F89A-41CA-9793-F46AF8AAA093}" type="pres">
      <dgm:prSet presAssocID="{3B97D209-203B-48CA-9336-987B6EAD4150}" presName="childShape" presStyleCnt="0"/>
      <dgm:spPr/>
    </dgm:pt>
    <dgm:pt modelId="{43A776BD-F4AD-43E0-9FEB-11B4B8804F43}" type="pres">
      <dgm:prSet presAssocID="{462F6090-3F2B-4765-9189-168835F8A62E}" presName="Name13" presStyleLbl="parChTrans1D2" presStyleIdx="0" presStyleCnt="4"/>
      <dgm:spPr/>
    </dgm:pt>
    <dgm:pt modelId="{21830A68-CC0C-4F76-9A4D-AF685359F510}" type="pres">
      <dgm:prSet presAssocID="{EA11AA5C-1F9C-45B2-8C07-3AF6BC5C907B}" presName="childText" presStyleLbl="bgAcc1" presStyleIdx="0" presStyleCnt="4">
        <dgm:presLayoutVars>
          <dgm:bulletEnabled val="1"/>
        </dgm:presLayoutVars>
      </dgm:prSet>
      <dgm:spPr/>
    </dgm:pt>
    <dgm:pt modelId="{D769F642-5932-4216-B0F0-FCB17D51E375}" type="pres">
      <dgm:prSet presAssocID="{FE76A1DD-65D4-4219-8B52-189092767D68}" presName="root" presStyleCnt="0"/>
      <dgm:spPr/>
    </dgm:pt>
    <dgm:pt modelId="{3CC69481-8192-4910-89B4-467F1CCD3D67}" type="pres">
      <dgm:prSet presAssocID="{FE76A1DD-65D4-4219-8B52-189092767D68}" presName="rootComposite" presStyleCnt="0"/>
      <dgm:spPr/>
    </dgm:pt>
    <dgm:pt modelId="{3CF294BC-0DB5-47E0-AD4E-B1024B79AE60}" type="pres">
      <dgm:prSet presAssocID="{FE76A1DD-65D4-4219-8B52-189092767D68}" presName="rootText" presStyleLbl="node1" presStyleIdx="1" presStyleCnt="3"/>
      <dgm:spPr/>
    </dgm:pt>
    <dgm:pt modelId="{2546381F-78A2-405A-AEC9-BC4B74594281}" type="pres">
      <dgm:prSet presAssocID="{FE76A1DD-65D4-4219-8B52-189092767D68}" presName="rootConnector" presStyleLbl="node1" presStyleIdx="1" presStyleCnt="3"/>
      <dgm:spPr/>
    </dgm:pt>
    <dgm:pt modelId="{D3D100BA-3B84-4DE5-838E-E8E2ABF3D3BA}" type="pres">
      <dgm:prSet presAssocID="{FE76A1DD-65D4-4219-8B52-189092767D68}" presName="childShape" presStyleCnt="0"/>
      <dgm:spPr/>
    </dgm:pt>
    <dgm:pt modelId="{767FAFEA-6C02-477B-BFC5-19CFC2081659}" type="pres">
      <dgm:prSet presAssocID="{1989DFC6-F7B0-4F10-A43B-2732B17E3451}" presName="Name13" presStyleLbl="parChTrans1D2" presStyleIdx="1" presStyleCnt="4"/>
      <dgm:spPr/>
    </dgm:pt>
    <dgm:pt modelId="{EB5D91C5-784D-4DEB-831F-DD8FF2901F63}" type="pres">
      <dgm:prSet presAssocID="{91CDA447-D1EF-432A-AE0D-817FB614BD95}" presName="childText" presStyleLbl="bgAcc1" presStyleIdx="1" presStyleCnt="4">
        <dgm:presLayoutVars>
          <dgm:bulletEnabled val="1"/>
        </dgm:presLayoutVars>
      </dgm:prSet>
      <dgm:spPr/>
    </dgm:pt>
    <dgm:pt modelId="{16E35092-F0CE-4956-B2E7-8C037DED7747}" type="pres">
      <dgm:prSet presAssocID="{4372ECC6-06FE-4ED1-980D-C7D6A48CAE37}" presName="Name13" presStyleLbl="parChTrans1D2" presStyleIdx="2" presStyleCnt="4"/>
      <dgm:spPr/>
    </dgm:pt>
    <dgm:pt modelId="{1A8386E2-F538-4AC0-A232-4610B57ABF34}" type="pres">
      <dgm:prSet presAssocID="{FA171AC9-654F-4BCA-80DB-B30B57CDD7C3}" presName="childText" presStyleLbl="bgAcc1" presStyleIdx="2" presStyleCnt="4">
        <dgm:presLayoutVars>
          <dgm:bulletEnabled val="1"/>
        </dgm:presLayoutVars>
      </dgm:prSet>
      <dgm:spPr/>
    </dgm:pt>
    <dgm:pt modelId="{21AD51E8-0DE2-40BD-B8AD-E4ADFB887556}" type="pres">
      <dgm:prSet presAssocID="{AC219B0C-93E1-4B28-9833-D0F858C59AD4}" presName="root" presStyleCnt="0"/>
      <dgm:spPr/>
    </dgm:pt>
    <dgm:pt modelId="{9EE61A5E-CBBB-4BF9-BFA8-B8A2632B41CD}" type="pres">
      <dgm:prSet presAssocID="{AC219B0C-93E1-4B28-9833-D0F858C59AD4}" presName="rootComposite" presStyleCnt="0"/>
      <dgm:spPr/>
    </dgm:pt>
    <dgm:pt modelId="{26EF51F7-6015-4D70-AB67-60EF56E1C442}" type="pres">
      <dgm:prSet presAssocID="{AC219B0C-93E1-4B28-9833-D0F858C59AD4}" presName="rootText" presStyleLbl="node1" presStyleIdx="2" presStyleCnt="3"/>
      <dgm:spPr/>
    </dgm:pt>
    <dgm:pt modelId="{71957D01-50A6-4CB2-9697-F67F4761562F}" type="pres">
      <dgm:prSet presAssocID="{AC219B0C-93E1-4B28-9833-D0F858C59AD4}" presName="rootConnector" presStyleLbl="node1" presStyleIdx="2" presStyleCnt="3"/>
      <dgm:spPr/>
    </dgm:pt>
    <dgm:pt modelId="{354134A2-A17C-4E50-B269-C9FD0C49F27B}" type="pres">
      <dgm:prSet presAssocID="{AC219B0C-93E1-4B28-9833-D0F858C59AD4}" presName="childShape" presStyleCnt="0"/>
      <dgm:spPr/>
    </dgm:pt>
    <dgm:pt modelId="{CEEE4FE6-97CD-4BC6-A680-D0926064B1C5}" type="pres">
      <dgm:prSet presAssocID="{4FFEAF66-9BAD-4B13-94B7-6311B927F064}" presName="Name13" presStyleLbl="parChTrans1D2" presStyleIdx="3" presStyleCnt="4"/>
      <dgm:spPr/>
    </dgm:pt>
    <dgm:pt modelId="{C6F8B170-59D0-4C4F-BC22-23565C66F4AE}" type="pres">
      <dgm:prSet presAssocID="{79AE463C-A9B1-403B-AB45-94916544100D}" presName="childText" presStyleLbl="bgAcc1" presStyleIdx="3" presStyleCnt="4">
        <dgm:presLayoutVars>
          <dgm:bulletEnabled val="1"/>
        </dgm:presLayoutVars>
      </dgm:prSet>
      <dgm:spPr/>
    </dgm:pt>
  </dgm:ptLst>
  <dgm:cxnLst>
    <dgm:cxn modelId="{DA4D0600-9451-4453-AD60-38F0F834FCA1}" type="presOf" srcId="{EA11AA5C-1F9C-45B2-8C07-3AF6BC5C907B}" destId="{21830A68-CC0C-4F76-9A4D-AF685359F510}" srcOrd="0" destOrd="0" presId="urn:microsoft.com/office/officeart/2005/8/layout/hierarchy3"/>
    <dgm:cxn modelId="{F48F7C0A-CB5B-414F-AA11-6C0E9A1D1DB0}" type="presOf" srcId="{FA171AC9-654F-4BCA-80DB-B30B57CDD7C3}" destId="{1A8386E2-F538-4AC0-A232-4610B57ABF34}" srcOrd="0" destOrd="0" presId="urn:microsoft.com/office/officeart/2005/8/layout/hierarchy3"/>
    <dgm:cxn modelId="{2EF2D40F-89D2-460A-83BC-21B550D2507D}" srcId="{C7C8B236-A2CF-4A40-984B-C8DA609E597F}" destId="{FE76A1DD-65D4-4219-8B52-189092767D68}" srcOrd="1" destOrd="0" parTransId="{5F004A2F-104A-40A0-A4E1-4169D91E01FF}" sibTransId="{392DDCDB-7A4D-4834-BD8A-A27F24B2F6F0}"/>
    <dgm:cxn modelId="{B0F75F11-5140-4F2E-BF08-955A47AA7BA6}" srcId="{C7C8B236-A2CF-4A40-984B-C8DA609E597F}" destId="{AC219B0C-93E1-4B28-9833-D0F858C59AD4}" srcOrd="2" destOrd="0" parTransId="{AB315F01-B463-4499-BBFD-B1A3B5BDA5F5}" sibTransId="{5B956D80-CEC1-4229-BA2F-01674E113ED3}"/>
    <dgm:cxn modelId="{611E4517-7C23-436A-AAD5-1BA83B977E94}" srcId="{3B97D209-203B-48CA-9336-987B6EAD4150}" destId="{EA11AA5C-1F9C-45B2-8C07-3AF6BC5C907B}" srcOrd="0" destOrd="0" parTransId="{462F6090-3F2B-4765-9189-168835F8A62E}" sibTransId="{5677AB96-FA4E-48D7-9577-A7E98B3F9DA3}"/>
    <dgm:cxn modelId="{DC21921B-4118-4330-ACC2-C13175629351}" type="presOf" srcId="{C7C8B236-A2CF-4A40-984B-C8DA609E597F}" destId="{DDAD9DD7-0B8B-4B00-B4C3-937914CF18D8}" srcOrd="0" destOrd="0" presId="urn:microsoft.com/office/officeart/2005/8/layout/hierarchy3"/>
    <dgm:cxn modelId="{95B10A27-EE04-4706-9363-C3D5B2784CF8}" type="presOf" srcId="{91CDA447-D1EF-432A-AE0D-817FB614BD95}" destId="{EB5D91C5-784D-4DEB-831F-DD8FF2901F63}" srcOrd="0" destOrd="0" presId="urn:microsoft.com/office/officeart/2005/8/layout/hierarchy3"/>
    <dgm:cxn modelId="{14D8EC2C-4E91-424E-A84F-29D40D4B0F62}" srcId="{C7C8B236-A2CF-4A40-984B-C8DA609E597F}" destId="{3B97D209-203B-48CA-9336-987B6EAD4150}" srcOrd="0" destOrd="0" parTransId="{36ABFD6C-CBD6-4886-9E92-D935F374971D}" sibTransId="{2249435D-C729-40E2-A636-67BF6F5A117C}"/>
    <dgm:cxn modelId="{A146F064-68C4-402F-BEB1-4DA9343CBC9A}" type="presOf" srcId="{FE76A1DD-65D4-4219-8B52-189092767D68}" destId="{3CF294BC-0DB5-47E0-AD4E-B1024B79AE60}" srcOrd="0" destOrd="0" presId="urn:microsoft.com/office/officeart/2005/8/layout/hierarchy3"/>
    <dgm:cxn modelId="{6C83B36A-775A-4B44-BBF0-ECC936C3DDCF}" type="presOf" srcId="{462F6090-3F2B-4765-9189-168835F8A62E}" destId="{43A776BD-F4AD-43E0-9FEB-11B4B8804F43}" srcOrd="0" destOrd="0" presId="urn:microsoft.com/office/officeart/2005/8/layout/hierarchy3"/>
    <dgm:cxn modelId="{44BB396C-334A-4B22-9D6C-CF22ACCD7933}" type="presOf" srcId="{4372ECC6-06FE-4ED1-980D-C7D6A48CAE37}" destId="{16E35092-F0CE-4956-B2E7-8C037DED7747}" srcOrd="0" destOrd="0" presId="urn:microsoft.com/office/officeart/2005/8/layout/hierarchy3"/>
    <dgm:cxn modelId="{2857058E-0D89-4172-B416-FEC6680810E5}" type="presOf" srcId="{AC219B0C-93E1-4B28-9833-D0F858C59AD4}" destId="{71957D01-50A6-4CB2-9697-F67F4761562F}" srcOrd="1" destOrd="0" presId="urn:microsoft.com/office/officeart/2005/8/layout/hierarchy3"/>
    <dgm:cxn modelId="{106AFFA8-DAB6-4B50-A8FE-368269E34759}" type="presOf" srcId="{3B97D209-203B-48CA-9336-987B6EAD4150}" destId="{8B5118AE-DBC2-44D2-93D4-C00A022D0A90}" srcOrd="1" destOrd="0" presId="urn:microsoft.com/office/officeart/2005/8/layout/hierarchy3"/>
    <dgm:cxn modelId="{953597B4-2EA2-49F0-AE62-7A77C464B2BE}" srcId="{FE76A1DD-65D4-4219-8B52-189092767D68}" destId="{FA171AC9-654F-4BCA-80DB-B30B57CDD7C3}" srcOrd="1" destOrd="0" parTransId="{4372ECC6-06FE-4ED1-980D-C7D6A48CAE37}" sibTransId="{238CE3FC-861D-4CF1-ADB1-6862C162F148}"/>
    <dgm:cxn modelId="{F73D11BE-C2BF-49DA-AA30-778DA8F3C38D}" type="presOf" srcId="{FE76A1DD-65D4-4219-8B52-189092767D68}" destId="{2546381F-78A2-405A-AEC9-BC4B74594281}" srcOrd="1" destOrd="0" presId="urn:microsoft.com/office/officeart/2005/8/layout/hierarchy3"/>
    <dgm:cxn modelId="{2D64AFC7-8AD9-4920-8DA3-D26ABA115F06}" type="presOf" srcId="{79AE463C-A9B1-403B-AB45-94916544100D}" destId="{C6F8B170-59D0-4C4F-BC22-23565C66F4AE}" srcOrd="0" destOrd="0" presId="urn:microsoft.com/office/officeart/2005/8/layout/hierarchy3"/>
    <dgm:cxn modelId="{347014CD-DA4A-4B73-83AB-10428EFD65A1}" type="presOf" srcId="{4FFEAF66-9BAD-4B13-94B7-6311B927F064}" destId="{CEEE4FE6-97CD-4BC6-A680-D0926064B1C5}" srcOrd="0" destOrd="0" presId="urn:microsoft.com/office/officeart/2005/8/layout/hierarchy3"/>
    <dgm:cxn modelId="{AC1035D7-EFFF-46D2-93AF-806115DC1E45}" srcId="{AC219B0C-93E1-4B28-9833-D0F858C59AD4}" destId="{79AE463C-A9B1-403B-AB45-94916544100D}" srcOrd="0" destOrd="0" parTransId="{4FFEAF66-9BAD-4B13-94B7-6311B927F064}" sibTransId="{7E441CED-6950-426D-9DFF-E98510DB0C6C}"/>
    <dgm:cxn modelId="{BB6333DC-86B7-452D-B491-245AD02B1507}" srcId="{FE76A1DD-65D4-4219-8B52-189092767D68}" destId="{91CDA447-D1EF-432A-AE0D-817FB614BD95}" srcOrd="0" destOrd="0" parTransId="{1989DFC6-F7B0-4F10-A43B-2732B17E3451}" sibTransId="{A4517FBF-43DA-4677-ADB9-AFCA73D29B3D}"/>
    <dgm:cxn modelId="{2BF155EF-D849-458F-9F3E-1417685134CB}" type="presOf" srcId="{1989DFC6-F7B0-4F10-A43B-2732B17E3451}" destId="{767FAFEA-6C02-477B-BFC5-19CFC2081659}" srcOrd="0" destOrd="0" presId="urn:microsoft.com/office/officeart/2005/8/layout/hierarchy3"/>
    <dgm:cxn modelId="{441B30F6-6539-4211-96D2-18B748C2468F}" type="presOf" srcId="{3B97D209-203B-48CA-9336-987B6EAD4150}" destId="{0A13F06E-1C1F-4A5F-AB01-3149ACAEB48F}" srcOrd="0" destOrd="0" presId="urn:microsoft.com/office/officeart/2005/8/layout/hierarchy3"/>
    <dgm:cxn modelId="{F73BC1F9-83D3-445C-A935-8746A2EF1172}" type="presOf" srcId="{AC219B0C-93E1-4B28-9833-D0F858C59AD4}" destId="{26EF51F7-6015-4D70-AB67-60EF56E1C442}" srcOrd="0" destOrd="0" presId="urn:microsoft.com/office/officeart/2005/8/layout/hierarchy3"/>
    <dgm:cxn modelId="{ECFF0FC9-3E46-4DF9-BC28-DB5E1A7A7AAE}" type="presParOf" srcId="{DDAD9DD7-0B8B-4B00-B4C3-937914CF18D8}" destId="{C59F6B1C-0737-4AC3-8E1B-A6F5373E171E}" srcOrd="0" destOrd="0" presId="urn:microsoft.com/office/officeart/2005/8/layout/hierarchy3"/>
    <dgm:cxn modelId="{45441EE9-CA52-40C2-A73A-A67BA19D09EC}" type="presParOf" srcId="{C59F6B1C-0737-4AC3-8E1B-A6F5373E171E}" destId="{C3184ECD-7C74-4E8B-8122-F93A0D9BE1FD}" srcOrd="0" destOrd="0" presId="urn:microsoft.com/office/officeart/2005/8/layout/hierarchy3"/>
    <dgm:cxn modelId="{FD1BEF48-C7C5-451F-9AB7-E0B9B4C31CD8}" type="presParOf" srcId="{C3184ECD-7C74-4E8B-8122-F93A0D9BE1FD}" destId="{0A13F06E-1C1F-4A5F-AB01-3149ACAEB48F}" srcOrd="0" destOrd="0" presId="urn:microsoft.com/office/officeart/2005/8/layout/hierarchy3"/>
    <dgm:cxn modelId="{625AA977-FF8B-483E-ADB9-7756CA2A930B}" type="presParOf" srcId="{C3184ECD-7C74-4E8B-8122-F93A0D9BE1FD}" destId="{8B5118AE-DBC2-44D2-93D4-C00A022D0A90}" srcOrd="1" destOrd="0" presId="urn:microsoft.com/office/officeart/2005/8/layout/hierarchy3"/>
    <dgm:cxn modelId="{B4B78871-541E-447C-8BAB-6A35061374A8}" type="presParOf" srcId="{C59F6B1C-0737-4AC3-8E1B-A6F5373E171E}" destId="{08ECD1D8-F89A-41CA-9793-F46AF8AAA093}" srcOrd="1" destOrd="0" presId="urn:microsoft.com/office/officeart/2005/8/layout/hierarchy3"/>
    <dgm:cxn modelId="{61955E54-2DF0-40D3-A988-6DA7291A83FB}" type="presParOf" srcId="{08ECD1D8-F89A-41CA-9793-F46AF8AAA093}" destId="{43A776BD-F4AD-43E0-9FEB-11B4B8804F43}" srcOrd="0" destOrd="0" presId="urn:microsoft.com/office/officeart/2005/8/layout/hierarchy3"/>
    <dgm:cxn modelId="{6BFB45C8-4501-4CC1-96FA-554343E178B5}" type="presParOf" srcId="{08ECD1D8-F89A-41CA-9793-F46AF8AAA093}" destId="{21830A68-CC0C-4F76-9A4D-AF685359F510}" srcOrd="1" destOrd="0" presId="urn:microsoft.com/office/officeart/2005/8/layout/hierarchy3"/>
    <dgm:cxn modelId="{CE4A9E2D-E47F-442F-83AA-ABB92F2E74D0}" type="presParOf" srcId="{DDAD9DD7-0B8B-4B00-B4C3-937914CF18D8}" destId="{D769F642-5932-4216-B0F0-FCB17D51E375}" srcOrd="1" destOrd="0" presId="urn:microsoft.com/office/officeart/2005/8/layout/hierarchy3"/>
    <dgm:cxn modelId="{1203C158-FFF9-4F97-B118-1319F668A74D}" type="presParOf" srcId="{D769F642-5932-4216-B0F0-FCB17D51E375}" destId="{3CC69481-8192-4910-89B4-467F1CCD3D67}" srcOrd="0" destOrd="0" presId="urn:microsoft.com/office/officeart/2005/8/layout/hierarchy3"/>
    <dgm:cxn modelId="{3E8EEC66-3BA2-4AA2-8AF2-393FFE3F0EB3}" type="presParOf" srcId="{3CC69481-8192-4910-89B4-467F1CCD3D67}" destId="{3CF294BC-0DB5-47E0-AD4E-B1024B79AE60}" srcOrd="0" destOrd="0" presId="urn:microsoft.com/office/officeart/2005/8/layout/hierarchy3"/>
    <dgm:cxn modelId="{1E82017C-64D6-453C-A890-6ED40A3F0BC1}" type="presParOf" srcId="{3CC69481-8192-4910-89B4-467F1CCD3D67}" destId="{2546381F-78A2-405A-AEC9-BC4B74594281}" srcOrd="1" destOrd="0" presId="urn:microsoft.com/office/officeart/2005/8/layout/hierarchy3"/>
    <dgm:cxn modelId="{4ED06833-3C06-4854-8F49-6EB54A4FF211}" type="presParOf" srcId="{D769F642-5932-4216-B0F0-FCB17D51E375}" destId="{D3D100BA-3B84-4DE5-838E-E8E2ABF3D3BA}" srcOrd="1" destOrd="0" presId="urn:microsoft.com/office/officeart/2005/8/layout/hierarchy3"/>
    <dgm:cxn modelId="{73D16146-6E4F-405A-B55D-D1CC405B1A3E}" type="presParOf" srcId="{D3D100BA-3B84-4DE5-838E-E8E2ABF3D3BA}" destId="{767FAFEA-6C02-477B-BFC5-19CFC2081659}" srcOrd="0" destOrd="0" presId="urn:microsoft.com/office/officeart/2005/8/layout/hierarchy3"/>
    <dgm:cxn modelId="{806D2005-C399-432C-A30B-0E0F8B06F5A0}" type="presParOf" srcId="{D3D100BA-3B84-4DE5-838E-E8E2ABF3D3BA}" destId="{EB5D91C5-784D-4DEB-831F-DD8FF2901F63}" srcOrd="1" destOrd="0" presId="urn:microsoft.com/office/officeart/2005/8/layout/hierarchy3"/>
    <dgm:cxn modelId="{8E9D91F1-C639-4E29-AD33-E6072A45A81B}" type="presParOf" srcId="{D3D100BA-3B84-4DE5-838E-E8E2ABF3D3BA}" destId="{16E35092-F0CE-4956-B2E7-8C037DED7747}" srcOrd="2" destOrd="0" presId="urn:microsoft.com/office/officeart/2005/8/layout/hierarchy3"/>
    <dgm:cxn modelId="{2018D863-62A4-42C9-9260-F39B676489C3}" type="presParOf" srcId="{D3D100BA-3B84-4DE5-838E-E8E2ABF3D3BA}" destId="{1A8386E2-F538-4AC0-A232-4610B57ABF34}" srcOrd="3" destOrd="0" presId="urn:microsoft.com/office/officeart/2005/8/layout/hierarchy3"/>
    <dgm:cxn modelId="{AA9D2027-B2C9-4C5C-80BC-7CC80EF82E77}" type="presParOf" srcId="{DDAD9DD7-0B8B-4B00-B4C3-937914CF18D8}" destId="{21AD51E8-0DE2-40BD-B8AD-E4ADFB887556}" srcOrd="2" destOrd="0" presId="urn:microsoft.com/office/officeart/2005/8/layout/hierarchy3"/>
    <dgm:cxn modelId="{8B0E1EDE-E48F-4CAE-A45D-79881E976EE0}" type="presParOf" srcId="{21AD51E8-0DE2-40BD-B8AD-E4ADFB887556}" destId="{9EE61A5E-CBBB-4BF9-BFA8-B8A2632B41CD}" srcOrd="0" destOrd="0" presId="urn:microsoft.com/office/officeart/2005/8/layout/hierarchy3"/>
    <dgm:cxn modelId="{C6FDBDEE-5868-49AB-8DD9-0EC0D826BF15}" type="presParOf" srcId="{9EE61A5E-CBBB-4BF9-BFA8-B8A2632B41CD}" destId="{26EF51F7-6015-4D70-AB67-60EF56E1C442}" srcOrd="0" destOrd="0" presId="urn:microsoft.com/office/officeart/2005/8/layout/hierarchy3"/>
    <dgm:cxn modelId="{B3DB598B-D945-4F10-B522-E52723B89E0F}" type="presParOf" srcId="{9EE61A5E-CBBB-4BF9-BFA8-B8A2632B41CD}" destId="{71957D01-50A6-4CB2-9697-F67F4761562F}" srcOrd="1" destOrd="0" presId="urn:microsoft.com/office/officeart/2005/8/layout/hierarchy3"/>
    <dgm:cxn modelId="{2FFD5979-0A06-4585-9CDC-0765B872CB1D}" type="presParOf" srcId="{21AD51E8-0DE2-40BD-B8AD-E4ADFB887556}" destId="{354134A2-A17C-4E50-B269-C9FD0C49F27B}" srcOrd="1" destOrd="0" presId="urn:microsoft.com/office/officeart/2005/8/layout/hierarchy3"/>
    <dgm:cxn modelId="{1D8203F4-6F85-42E5-89EF-B9D68B9EE2C9}" type="presParOf" srcId="{354134A2-A17C-4E50-B269-C9FD0C49F27B}" destId="{CEEE4FE6-97CD-4BC6-A680-D0926064B1C5}" srcOrd="0" destOrd="0" presId="urn:microsoft.com/office/officeart/2005/8/layout/hierarchy3"/>
    <dgm:cxn modelId="{CBFD28DA-735D-4F93-80CC-564F9A91A650}" type="presParOf" srcId="{354134A2-A17C-4E50-B269-C9FD0C49F27B}" destId="{C6F8B170-59D0-4C4F-BC22-23565C66F4AE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7C8B236-A2CF-4A40-984B-C8DA609E597F}" type="doc">
      <dgm:prSet loTypeId="urn:microsoft.com/office/officeart/2005/8/layout/hierarchy3" loCatId="list" qsTypeId="urn:microsoft.com/office/officeart/2005/8/quickstyle/3d2" qsCatId="3D" csTypeId="urn:microsoft.com/office/officeart/2005/8/colors/accent0_1" csCatId="mainScheme" phldr="1"/>
      <dgm:spPr/>
      <dgm:t>
        <a:bodyPr/>
        <a:lstStyle/>
        <a:p>
          <a:endParaRPr lang="en-GB"/>
        </a:p>
      </dgm:t>
    </dgm:pt>
    <dgm:pt modelId="{3B97D209-203B-48CA-9336-987B6EAD4150}">
      <dgm:prSet phldrT="[Text]"/>
      <dgm:spPr/>
      <dgm:t>
        <a:bodyPr/>
        <a:lstStyle/>
        <a:p>
          <a:r>
            <a:rPr lang="en-GB" dirty="0"/>
            <a:t>Product</a:t>
          </a:r>
        </a:p>
        <a:p>
          <a:r>
            <a:rPr lang="en-GB" dirty="0"/>
            <a:t>Which Instrument</a:t>
          </a:r>
        </a:p>
      </dgm:t>
    </dgm:pt>
    <dgm:pt modelId="{36ABFD6C-CBD6-4886-9E92-D935F374971D}" type="parTrans" cxnId="{14D8EC2C-4E91-424E-A84F-29D40D4B0F62}">
      <dgm:prSet/>
      <dgm:spPr/>
      <dgm:t>
        <a:bodyPr/>
        <a:lstStyle/>
        <a:p>
          <a:endParaRPr lang="en-GB"/>
        </a:p>
      </dgm:t>
    </dgm:pt>
    <dgm:pt modelId="{2249435D-C729-40E2-A636-67BF6F5A117C}" type="sibTrans" cxnId="{14D8EC2C-4E91-424E-A84F-29D40D4B0F62}">
      <dgm:prSet/>
      <dgm:spPr/>
      <dgm:t>
        <a:bodyPr/>
        <a:lstStyle/>
        <a:p>
          <a:endParaRPr lang="en-GB"/>
        </a:p>
      </dgm:t>
    </dgm:pt>
    <dgm:pt modelId="{EA11AA5C-1F9C-45B2-8C07-3AF6BC5C907B}">
      <dgm:prSet phldrT="[Text]"/>
      <dgm:spPr/>
      <dgm:t>
        <a:bodyPr/>
        <a:lstStyle/>
        <a:p>
          <a:r>
            <a:rPr lang="en-GB" dirty="0"/>
            <a:t>/FX/GBPUSD</a:t>
          </a:r>
        </a:p>
      </dgm:t>
    </dgm:pt>
    <dgm:pt modelId="{462F6090-3F2B-4765-9189-168835F8A62E}" type="parTrans" cxnId="{611E4517-7C23-436A-AAD5-1BA83B977E94}">
      <dgm:prSet/>
      <dgm:spPr/>
      <dgm:t>
        <a:bodyPr/>
        <a:lstStyle/>
        <a:p>
          <a:endParaRPr lang="en-GB"/>
        </a:p>
      </dgm:t>
    </dgm:pt>
    <dgm:pt modelId="{5677AB96-FA4E-48D7-9577-A7E98B3F9DA3}" type="sibTrans" cxnId="{611E4517-7C23-436A-AAD5-1BA83B977E94}">
      <dgm:prSet/>
      <dgm:spPr/>
      <dgm:t>
        <a:bodyPr/>
        <a:lstStyle/>
        <a:p>
          <a:endParaRPr lang="en-GB"/>
        </a:p>
      </dgm:t>
    </dgm:pt>
    <dgm:pt modelId="{FE76A1DD-65D4-4219-8B52-189092767D68}">
      <dgm:prSet phldrT="[Text]"/>
      <dgm:spPr/>
      <dgm:t>
        <a:bodyPr/>
        <a:lstStyle/>
        <a:p>
          <a:r>
            <a:rPr lang="en-GB" dirty="0"/>
            <a:t>Action</a:t>
          </a:r>
        </a:p>
        <a:p>
          <a:r>
            <a:rPr lang="en-GB" dirty="0"/>
            <a:t>What is the User Doing</a:t>
          </a:r>
        </a:p>
      </dgm:t>
    </dgm:pt>
    <dgm:pt modelId="{5F004A2F-104A-40A0-A4E1-4169D91E01FF}" type="parTrans" cxnId="{2EF2D40F-89D2-460A-83BC-21B550D2507D}">
      <dgm:prSet/>
      <dgm:spPr/>
      <dgm:t>
        <a:bodyPr/>
        <a:lstStyle/>
        <a:p>
          <a:endParaRPr lang="en-GB"/>
        </a:p>
      </dgm:t>
    </dgm:pt>
    <dgm:pt modelId="{392DDCDB-7A4D-4834-BD8A-A27F24B2F6F0}" type="sibTrans" cxnId="{2EF2D40F-89D2-460A-83BC-21B550D2507D}">
      <dgm:prSet/>
      <dgm:spPr/>
      <dgm:t>
        <a:bodyPr/>
        <a:lstStyle/>
        <a:p>
          <a:endParaRPr lang="en-GB"/>
        </a:p>
      </dgm:t>
    </dgm:pt>
    <dgm:pt modelId="{91CDA447-D1EF-432A-AE0D-817FB614BD95}">
      <dgm:prSet phldrT="[Text]"/>
      <dgm:spPr/>
      <dgm:t>
        <a:bodyPr/>
        <a:lstStyle/>
        <a:p>
          <a:r>
            <a:rPr lang="en-GB" dirty="0"/>
            <a:t>View</a:t>
          </a:r>
        </a:p>
      </dgm:t>
    </dgm:pt>
    <dgm:pt modelId="{1989DFC6-F7B0-4F10-A43B-2732B17E3451}" type="parTrans" cxnId="{BB6333DC-86B7-452D-B491-245AD02B1507}">
      <dgm:prSet/>
      <dgm:spPr/>
      <dgm:t>
        <a:bodyPr/>
        <a:lstStyle/>
        <a:p>
          <a:endParaRPr lang="en-GB"/>
        </a:p>
      </dgm:t>
    </dgm:pt>
    <dgm:pt modelId="{A4517FBF-43DA-4677-ADB9-AFCA73D29B3D}" type="sibTrans" cxnId="{BB6333DC-86B7-452D-B491-245AD02B1507}">
      <dgm:prSet/>
      <dgm:spPr/>
      <dgm:t>
        <a:bodyPr/>
        <a:lstStyle/>
        <a:p>
          <a:endParaRPr lang="en-GB"/>
        </a:p>
      </dgm:t>
    </dgm:pt>
    <dgm:pt modelId="{FA171AC9-654F-4BCA-80DB-B30B57CDD7C3}">
      <dgm:prSet phldrT="[Text]"/>
      <dgm:spPr/>
      <dgm:t>
        <a:bodyPr/>
        <a:lstStyle/>
        <a:p>
          <a:r>
            <a:rPr lang="en-GB" dirty="0"/>
            <a:t>Trade</a:t>
          </a:r>
        </a:p>
      </dgm:t>
    </dgm:pt>
    <dgm:pt modelId="{4372ECC6-06FE-4ED1-980D-C7D6A48CAE37}" type="parTrans" cxnId="{953597B4-2EA2-49F0-AE62-7A77C464B2BE}">
      <dgm:prSet/>
      <dgm:spPr/>
      <dgm:t>
        <a:bodyPr/>
        <a:lstStyle/>
        <a:p>
          <a:endParaRPr lang="en-GB"/>
        </a:p>
      </dgm:t>
    </dgm:pt>
    <dgm:pt modelId="{238CE3FC-861D-4CF1-ADB1-6862C162F148}" type="sibTrans" cxnId="{953597B4-2EA2-49F0-AE62-7A77C464B2BE}">
      <dgm:prSet/>
      <dgm:spPr/>
      <dgm:t>
        <a:bodyPr/>
        <a:lstStyle/>
        <a:p>
          <a:endParaRPr lang="en-GB"/>
        </a:p>
      </dgm:t>
    </dgm:pt>
    <dgm:pt modelId="{AC219B0C-93E1-4B28-9833-D0F858C59AD4}">
      <dgm:prSet phldrT="[Text]"/>
      <dgm:spPr/>
      <dgm:t>
        <a:bodyPr/>
        <a:lstStyle/>
        <a:p>
          <a:r>
            <a:rPr lang="en-GB" dirty="0"/>
            <a:t>Namespace</a:t>
          </a:r>
        </a:p>
        <a:p>
          <a:r>
            <a:rPr lang="en-GB" dirty="0"/>
            <a:t>Grouping of Instruments</a:t>
          </a:r>
        </a:p>
      </dgm:t>
    </dgm:pt>
    <dgm:pt modelId="{AB315F01-B463-4499-BBFD-B1A3B5BDA5F5}" type="parTrans" cxnId="{B0F75F11-5140-4F2E-BF08-955A47AA7BA6}">
      <dgm:prSet/>
      <dgm:spPr/>
      <dgm:t>
        <a:bodyPr/>
        <a:lstStyle/>
        <a:p>
          <a:endParaRPr lang="en-GB"/>
        </a:p>
      </dgm:t>
    </dgm:pt>
    <dgm:pt modelId="{5B956D80-CEC1-4229-BA2F-01674E113ED3}" type="sibTrans" cxnId="{B0F75F11-5140-4F2E-BF08-955A47AA7BA6}">
      <dgm:prSet/>
      <dgm:spPr/>
      <dgm:t>
        <a:bodyPr/>
        <a:lstStyle/>
        <a:p>
          <a:endParaRPr lang="en-GB"/>
        </a:p>
      </dgm:t>
    </dgm:pt>
    <dgm:pt modelId="{79AE463C-A9B1-403B-AB45-94916544100D}">
      <dgm:prSet phldrT="[Text]"/>
      <dgm:spPr/>
      <dgm:t>
        <a:bodyPr/>
        <a:lstStyle/>
        <a:p>
          <a:r>
            <a:rPr lang="en-GB" dirty="0"/>
            <a:t>Tenor</a:t>
          </a:r>
        </a:p>
      </dgm:t>
    </dgm:pt>
    <dgm:pt modelId="{4FFEAF66-9BAD-4B13-94B7-6311B927F064}" type="parTrans" cxnId="{AC1035D7-EFFF-46D2-93AF-806115DC1E45}">
      <dgm:prSet/>
      <dgm:spPr/>
      <dgm:t>
        <a:bodyPr/>
        <a:lstStyle/>
        <a:p>
          <a:endParaRPr lang="en-GB"/>
        </a:p>
      </dgm:t>
    </dgm:pt>
    <dgm:pt modelId="{7E441CED-6950-426D-9DFF-E98510DB0C6C}" type="sibTrans" cxnId="{AC1035D7-EFFF-46D2-93AF-806115DC1E45}">
      <dgm:prSet/>
      <dgm:spPr/>
      <dgm:t>
        <a:bodyPr/>
        <a:lstStyle/>
        <a:p>
          <a:endParaRPr lang="en-GB"/>
        </a:p>
      </dgm:t>
    </dgm:pt>
    <dgm:pt modelId="{B63F15CD-7462-49B6-B3A1-1C2C6BF2741C}">
      <dgm:prSet phldrT="[Text]"/>
      <dgm:spPr/>
      <dgm:t>
        <a:bodyPr/>
        <a:lstStyle/>
        <a:p>
          <a:r>
            <a:rPr lang="en-GB" dirty="0"/>
            <a:t>The Blotter</a:t>
          </a:r>
        </a:p>
      </dgm:t>
    </dgm:pt>
    <dgm:pt modelId="{90D93E3B-C125-4D7D-ADED-45AC658CAC8D}" type="parTrans" cxnId="{BBA78EFE-6C9B-4361-88B9-3CA2B4EE06A6}">
      <dgm:prSet/>
      <dgm:spPr/>
      <dgm:t>
        <a:bodyPr/>
        <a:lstStyle/>
        <a:p>
          <a:endParaRPr lang="en-GB"/>
        </a:p>
      </dgm:t>
    </dgm:pt>
    <dgm:pt modelId="{693D0C1C-EF22-4375-BC11-EE2DA113652B}" type="sibTrans" cxnId="{BBA78EFE-6C9B-4361-88B9-3CA2B4EE06A6}">
      <dgm:prSet/>
      <dgm:spPr/>
      <dgm:t>
        <a:bodyPr/>
        <a:lstStyle/>
        <a:p>
          <a:endParaRPr lang="en-GB"/>
        </a:p>
      </dgm:t>
    </dgm:pt>
    <dgm:pt modelId="{FB2E36E5-3662-4D43-A094-81900F23B7D5}">
      <dgm:prSet phldrT="[Text]"/>
      <dgm:spPr/>
      <dgm:t>
        <a:bodyPr/>
        <a:lstStyle/>
        <a:p>
          <a:r>
            <a:rPr lang="en-GB" dirty="0"/>
            <a:t>FI Instruments</a:t>
          </a:r>
        </a:p>
      </dgm:t>
    </dgm:pt>
    <dgm:pt modelId="{5CF4B732-3F64-4AEE-829C-FAC4B376F2E8}" type="parTrans" cxnId="{D7239B09-8EFF-4F36-984B-FDD32F3B3D31}">
      <dgm:prSet/>
      <dgm:spPr/>
      <dgm:t>
        <a:bodyPr/>
        <a:lstStyle/>
        <a:p>
          <a:endParaRPr lang="en-GB"/>
        </a:p>
      </dgm:t>
    </dgm:pt>
    <dgm:pt modelId="{88D0DE18-5F57-4000-A99E-29943D14CE1E}" type="sibTrans" cxnId="{D7239B09-8EFF-4F36-984B-FDD32F3B3D31}">
      <dgm:prSet/>
      <dgm:spPr/>
      <dgm:t>
        <a:bodyPr/>
        <a:lstStyle/>
        <a:p>
          <a:endParaRPr lang="en-GB"/>
        </a:p>
      </dgm:t>
    </dgm:pt>
    <dgm:pt modelId="{446C8B11-7C9B-4617-9069-8BE3E8FE2A9E}">
      <dgm:prSet phldrT="[Text]"/>
      <dgm:spPr/>
      <dgm:t>
        <a:bodyPr/>
        <a:lstStyle/>
        <a:p>
          <a:r>
            <a:rPr lang="en-GB" dirty="0"/>
            <a:t>ESP</a:t>
          </a:r>
        </a:p>
      </dgm:t>
    </dgm:pt>
    <dgm:pt modelId="{497DD25B-7408-4DF3-88B2-569898411D2A}" type="parTrans" cxnId="{1614E967-DD93-4C69-8408-4CFA10CD1104}">
      <dgm:prSet/>
      <dgm:spPr/>
      <dgm:t>
        <a:bodyPr/>
        <a:lstStyle/>
        <a:p>
          <a:endParaRPr lang="en-GB"/>
        </a:p>
      </dgm:t>
    </dgm:pt>
    <dgm:pt modelId="{8C0C8D63-EF30-4CB7-B0DB-F3102FF51BE6}" type="sibTrans" cxnId="{1614E967-DD93-4C69-8408-4CFA10CD1104}">
      <dgm:prSet/>
      <dgm:spPr/>
      <dgm:t>
        <a:bodyPr/>
        <a:lstStyle/>
        <a:p>
          <a:endParaRPr lang="en-GB"/>
        </a:p>
      </dgm:t>
    </dgm:pt>
    <dgm:pt modelId="{5A35C580-4293-47B3-8B51-B0E2A61851F5}">
      <dgm:prSet phldrT="[Text]"/>
      <dgm:spPr/>
      <dgm:t>
        <a:bodyPr/>
        <a:lstStyle/>
        <a:p>
          <a:r>
            <a:rPr lang="en-GB" dirty="0"/>
            <a:t>1M</a:t>
          </a:r>
        </a:p>
      </dgm:t>
    </dgm:pt>
    <dgm:pt modelId="{3BBA2DD8-77C6-44F1-BE3F-4953E2556BC2}" type="parTrans" cxnId="{E252CD24-610D-4AEB-939C-6B0198E6262D}">
      <dgm:prSet/>
      <dgm:spPr/>
      <dgm:t>
        <a:bodyPr/>
        <a:lstStyle/>
        <a:p>
          <a:endParaRPr lang="en-GB"/>
        </a:p>
      </dgm:t>
    </dgm:pt>
    <dgm:pt modelId="{4A0C5620-B7B8-4B04-8CA4-9892051F0F4A}" type="sibTrans" cxnId="{E252CD24-610D-4AEB-939C-6B0198E6262D}">
      <dgm:prSet/>
      <dgm:spPr/>
      <dgm:t>
        <a:bodyPr/>
        <a:lstStyle/>
        <a:p>
          <a:endParaRPr lang="en-GB"/>
        </a:p>
      </dgm:t>
    </dgm:pt>
    <dgm:pt modelId="{67A93978-B163-4643-A55A-BCB304393EA6}">
      <dgm:prSet phldrT="[Text]"/>
      <dgm:spPr/>
      <dgm:t>
        <a:bodyPr/>
        <a:lstStyle/>
        <a:p>
          <a:r>
            <a:rPr lang="en-GB" dirty="0"/>
            <a:t>2M</a:t>
          </a:r>
        </a:p>
      </dgm:t>
    </dgm:pt>
    <dgm:pt modelId="{792CCC35-DCA6-46F1-B3CF-ABCADB891234}" type="parTrans" cxnId="{1A2FCC90-4286-4D16-93F3-D38FB26434D2}">
      <dgm:prSet/>
      <dgm:spPr/>
      <dgm:t>
        <a:bodyPr/>
        <a:lstStyle/>
        <a:p>
          <a:endParaRPr lang="en-GB"/>
        </a:p>
      </dgm:t>
    </dgm:pt>
    <dgm:pt modelId="{9FAC679C-79AF-4891-B3AE-3B20B7F71140}" type="sibTrans" cxnId="{1A2FCC90-4286-4D16-93F3-D38FB26434D2}">
      <dgm:prSet/>
      <dgm:spPr/>
      <dgm:t>
        <a:bodyPr/>
        <a:lstStyle/>
        <a:p>
          <a:endParaRPr lang="en-GB"/>
        </a:p>
      </dgm:t>
    </dgm:pt>
    <dgm:pt modelId="{1A839A1B-4740-4781-BE5C-5ACCFFBC3B9A}">
      <dgm:prSet phldrT="[Text]"/>
      <dgm:spPr/>
      <dgm:t>
        <a:bodyPr/>
        <a:lstStyle/>
        <a:p>
          <a:r>
            <a:rPr lang="en-GB" dirty="0"/>
            <a:t>3M</a:t>
          </a:r>
        </a:p>
      </dgm:t>
    </dgm:pt>
    <dgm:pt modelId="{DC3DB93D-9524-423C-AFEC-5EA280FF9541}" type="parTrans" cxnId="{844E3BDD-50DF-40CA-91F4-43A6FF7E35D2}">
      <dgm:prSet/>
      <dgm:spPr/>
      <dgm:t>
        <a:bodyPr/>
        <a:lstStyle/>
        <a:p>
          <a:endParaRPr lang="en-GB"/>
        </a:p>
      </dgm:t>
    </dgm:pt>
    <dgm:pt modelId="{CA04E62A-E6A9-4ABF-BADB-87C4C2E9806F}" type="sibTrans" cxnId="{844E3BDD-50DF-40CA-91F4-43A6FF7E35D2}">
      <dgm:prSet/>
      <dgm:spPr/>
      <dgm:t>
        <a:bodyPr/>
        <a:lstStyle/>
        <a:p>
          <a:endParaRPr lang="en-GB"/>
        </a:p>
      </dgm:t>
    </dgm:pt>
    <dgm:pt modelId="{DDAD9DD7-0B8B-4B00-B4C3-937914CF18D8}" type="pres">
      <dgm:prSet presAssocID="{C7C8B236-A2CF-4A40-984B-C8DA609E597F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C59F6B1C-0737-4AC3-8E1B-A6F5373E171E}" type="pres">
      <dgm:prSet presAssocID="{3B97D209-203B-48CA-9336-987B6EAD4150}" presName="root" presStyleCnt="0"/>
      <dgm:spPr/>
    </dgm:pt>
    <dgm:pt modelId="{C3184ECD-7C74-4E8B-8122-F93A0D9BE1FD}" type="pres">
      <dgm:prSet presAssocID="{3B97D209-203B-48CA-9336-987B6EAD4150}" presName="rootComposite" presStyleCnt="0"/>
      <dgm:spPr/>
    </dgm:pt>
    <dgm:pt modelId="{0A13F06E-1C1F-4A5F-AB01-3149ACAEB48F}" type="pres">
      <dgm:prSet presAssocID="{3B97D209-203B-48CA-9336-987B6EAD4150}" presName="rootText" presStyleLbl="node1" presStyleIdx="0" presStyleCnt="3"/>
      <dgm:spPr/>
    </dgm:pt>
    <dgm:pt modelId="{8B5118AE-DBC2-44D2-93D4-C00A022D0A90}" type="pres">
      <dgm:prSet presAssocID="{3B97D209-203B-48CA-9336-987B6EAD4150}" presName="rootConnector" presStyleLbl="node1" presStyleIdx="0" presStyleCnt="3"/>
      <dgm:spPr/>
    </dgm:pt>
    <dgm:pt modelId="{08ECD1D8-F89A-41CA-9793-F46AF8AAA093}" type="pres">
      <dgm:prSet presAssocID="{3B97D209-203B-48CA-9336-987B6EAD4150}" presName="childShape" presStyleCnt="0"/>
      <dgm:spPr/>
    </dgm:pt>
    <dgm:pt modelId="{43A776BD-F4AD-43E0-9FEB-11B4B8804F43}" type="pres">
      <dgm:prSet presAssocID="{462F6090-3F2B-4765-9189-168835F8A62E}" presName="Name13" presStyleLbl="parChTrans1D2" presStyleIdx="0" presStyleCnt="10"/>
      <dgm:spPr/>
    </dgm:pt>
    <dgm:pt modelId="{21830A68-CC0C-4F76-9A4D-AF685359F510}" type="pres">
      <dgm:prSet presAssocID="{EA11AA5C-1F9C-45B2-8C07-3AF6BC5C907B}" presName="childText" presStyleLbl="bgAcc1" presStyleIdx="0" presStyleCnt="10">
        <dgm:presLayoutVars>
          <dgm:bulletEnabled val="1"/>
        </dgm:presLayoutVars>
      </dgm:prSet>
      <dgm:spPr/>
    </dgm:pt>
    <dgm:pt modelId="{40F47955-695F-4B50-B641-5B64E602E4B8}" type="pres">
      <dgm:prSet presAssocID="{90D93E3B-C125-4D7D-ADED-45AC658CAC8D}" presName="Name13" presStyleLbl="parChTrans1D2" presStyleIdx="1" presStyleCnt="10"/>
      <dgm:spPr/>
    </dgm:pt>
    <dgm:pt modelId="{726A3C22-344D-46A1-93D6-4E712E12F596}" type="pres">
      <dgm:prSet presAssocID="{B63F15CD-7462-49B6-B3A1-1C2C6BF2741C}" presName="childText" presStyleLbl="bgAcc1" presStyleIdx="1" presStyleCnt="10">
        <dgm:presLayoutVars>
          <dgm:bulletEnabled val="1"/>
        </dgm:presLayoutVars>
      </dgm:prSet>
      <dgm:spPr/>
    </dgm:pt>
    <dgm:pt modelId="{8639FB35-A406-49D7-A146-E7EBB9AA0160}" type="pres">
      <dgm:prSet presAssocID="{5CF4B732-3F64-4AEE-829C-FAC4B376F2E8}" presName="Name13" presStyleLbl="parChTrans1D2" presStyleIdx="2" presStyleCnt="10"/>
      <dgm:spPr/>
    </dgm:pt>
    <dgm:pt modelId="{8EC6FDCE-69C9-4B7C-86F1-1DD3F3F5BB2D}" type="pres">
      <dgm:prSet presAssocID="{FB2E36E5-3662-4D43-A094-81900F23B7D5}" presName="childText" presStyleLbl="bgAcc1" presStyleIdx="2" presStyleCnt="10">
        <dgm:presLayoutVars>
          <dgm:bulletEnabled val="1"/>
        </dgm:presLayoutVars>
      </dgm:prSet>
      <dgm:spPr/>
    </dgm:pt>
    <dgm:pt modelId="{D769F642-5932-4216-B0F0-FCB17D51E375}" type="pres">
      <dgm:prSet presAssocID="{FE76A1DD-65D4-4219-8B52-189092767D68}" presName="root" presStyleCnt="0"/>
      <dgm:spPr/>
    </dgm:pt>
    <dgm:pt modelId="{3CC69481-8192-4910-89B4-467F1CCD3D67}" type="pres">
      <dgm:prSet presAssocID="{FE76A1DD-65D4-4219-8B52-189092767D68}" presName="rootComposite" presStyleCnt="0"/>
      <dgm:spPr/>
    </dgm:pt>
    <dgm:pt modelId="{3CF294BC-0DB5-47E0-AD4E-B1024B79AE60}" type="pres">
      <dgm:prSet presAssocID="{FE76A1DD-65D4-4219-8B52-189092767D68}" presName="rootText" presStyleLbl="node1" presStyleIdx="1" presStyleCnt="3"/>
      <dgm:spPr/>
    </dgm:pt>
    <dgm:pt modelId="{2546381F-78A2-405A-AEC9-BC4B74594281}" type="pres">
      <dgm:prSet presAssocID="{FE76A1DD-65D4-4219-8B52-189092767D68}" presName="rootConnector" presStyleLbl="node1" presStyleIdx="1" presStyleCnt="3"/>
      <dgm:spPr/>
    </dgm:pt>
    <dgm:pt modelId="{D3D100BA-3B84-4DE5-838E-E8E2ABF3D3BA}" type="pres">
      <dgm:prSet presAssocID="{FE76A1DD-65D4-4219-8B52-189092767D68}" presName="childShape" presStyleCnt="0"/>
      <dgm:spPr/>
    </dgm:pt>
    <dgm:pt modelId="{767FAFEA-6C02-477B-BFC5-19CFC2081659}" type="pres">
      <dgm:prSet presAssocID="{1989DFC6-F7B0-4F10-A43B-2732B17E3451}" presName="Name13" presStyleLbl="parChTrans1D2" presStyleIdx="3" presStyleCnt="10"/>
      <dgm:spPr/>
    </dgm:pt>
    <dgm:pt modelId="{EB5D91C5-784D-4DEB-831F-DD8FF2901F63}" type="pres">
      <dgm:prSet presAssocID="{91CDA447-D1EF-432A-AE0D-817FB614BD95}" presName="childText" presStyleLbl="bgAcc1" presStyleIdx="3" presStyleCnt="10">
        <dgm:presLayoutVars>
          <dgm:bulletEnabled val="1"/>
        </dgm:presLayoutVars>
      </dgm:prSet>
      <dgm:spPr/>
    </dgm:pt>
    <dgm:pt modelId="{16E35092-F0CE-4956-B2E7-8C037DED7747}" type="pres">
      <dgm:prSet presAssocID="{4372ECC6-06FE-4ED1-980D-C7D6A48CAE37}" presName="Name13" presStyleLbl="parChTrans1D2" presStyleIdx="4" presStyleCnt="10"/>
      <dgm:spPr/>
    </dgm:pt>
    <dgm:pt modelId="{1A8386E2-F538-4AC0-A232-4610B57ABF34}" type="pres">
      <dgm:prSet presAssocID="{FA171AC9-654F-4BCA-80DB-B30B57CDD7C3}" presName="childText" presStyleLbl="bgAcc1" presStyleIdx="4" presStyleCnt="10">
        <dgm:presLayoutVars>
          <dgm:bulletEnabled val="1"/>
        </dgm:presLayoutVars>
      </dgm:prSet>
      <dgm:spPr/>
    </dgm:pt>
    <dgm:pt modelId="{A8FCB940-950D-4725-96FB-204A13B12B27}" type="pres">
      <dgm:prSet presAssocID="{497DD25B-7408-4DF3-88B2-569898411D2A}" presName="Name13" presStyleLbl="parChTrans1D2" presStyleIdx="5" presStyleCnt="10"/>
      <dgm:spPr/>
    </dgm:pt>
    <dgm:pt modelId="{09F41CEA-E941-41B2-B52E-2EF4EA66AD59}" type="pres">
      <dgm:prSet presAssocID="{446C8B11-7C9B-4617-9069-8BE3E8FE2A9E}" presName="childText" presStyleLbl="bgAcc1" presStyleIdx="5" presStyleCnt="10">
        <dgm:presLayoutVars>
          <dgm:bulletEnabled val="1"/>
        </dgm:presLayoutVars>
      </dgm:prSet>
      <dgm:spPr/>
    </dgm:pt>
    <dgm:pt modelId="{21AD51E8-0DE2-40BD-B8AD-E4ADFB887556}" type="pres">
      <dgm:prSet presAssocID="{AC219B0C-93E1-4B28-9833-D0F858C59AD4}" presName="root" presStyleCnt="0"/>
      <dgm:spPr/>
    </dgm:pt>
    <dgm:pt modelId="{9EE61A5E-CBBB-4BF9-BFA8-B8A2632B41CD}" type="pres">
      <dgm:prSet presAssocID="{AC219B0C-93E1-4B28-9833-D0F858C59AD4}" presName="rootComposite" presStyleCnt="0"/>
      <dgm:spPr/>
    </dgm:pt>
    <dgm:pt modelId="{26EF51F7-6015-4D70-AB67-60EF56E1C442}" type="pres">
      <dgm:prSet presAssocID="{AC219B0C-93E1-4B28-9833-D0F858C59AD4}" presName="rootText" presStyleLbl="node1" presStyleIdx="2" presStyleCnt="3"/>
      <dgm:spPr/>
    </dgm:pt>
    <dgm:pt modelId="{71957D01-50A6-4CB2-9697-F67F4761562F}" type="pres">
      <dgm:prSet presAssocID="{AC219B0C-93E1-4B28-9833-D0F858C59AD4}" presName="rootConnector" presStyleLbl="node1" presStyleIdx="2" presStyleCnt="3"/>
      <dgm:spPr/>
    </dgm:pt>
    <dgm:pt modelId="{354134A2-A17C-4E50-B269-C9FD0C49F27B}" type="pres">
      <dgm:prSet presAssocID="{AC219B0C-93E1-4B28-9833-D0F858C59AD4}" presName="childShape" presStyleCnt="0"/>
      <dgm:spPr/>
    </dgm:pt>
    <dgm:pt modelId="{CEEE4FE6-97CD-4BC6-A680-D0926064B1C5}" type="pres">
      <dgm:prSet presAssocID="{4FFEAF66-9BAD-4B13-94B7-6311B927F064}" presName="Name13" presStyleLbl="parChTrans1D2" presStyleIdx="6" presStyleCnt="10"/>
      <dgm:spPr/>
    </dgm:pt>
    <dgm:pt modelId="{C6F8B170-59D0-4C4F-BC22-23565C66F4AE}" type="pres">
      <dgm:prSet presAssocID="{79AE463C-A9B1-403B-AB45-94916544100D}" presName="childText" presStyleLbl="bgAcc1" presStyleIdx="6" presStyleCnt="10">
        <dgm:presLayoutVars>
          <dgm:bulletEnabled val="1"/>
        </dgm:presLayoutVars>
      </dgm:prSet>
      <dgm:spPr/>
    </dgm:pt>
    <dgm:pt modelId="{4CA97222-250B-447C-BEB1-8EF18831E592}" type="pres">
      <dgm:prSet presAssocID="{3BBA2DD8-77C6-44F1-BE3F-4953E2556BC2}" presName="Name13" presStyleLbl="parChTrans1D2" presStyleIdx="7" presStyleCnt="10"/>
      <dgm:spPr/>
    </dgm:pt>
    <dgm:pt modelId="{8FDFFEC8-B874-420D-9EDA-E8BE6819868F}" type="pres">
      <dgm:prSet presAssocID="{5A35C580-4293-47B3-8B51-B0E2A61851F5}" presName="childText" presStyleLbl="bgAcc1" presStyleIdx="7" presStyleCnt="10">
        <dgm:presLayoutVars>
          <dgm:bulletEnabled val="1"/>
        </dgm:presLayoutVars>
      </dgm:prSet>
      <dgm:spPr/>
    </dgm:pt>
    <dgm:pt modelId="{BBD1B3F1-AE30-4EB7-83E0-72F1A750B247}" type="pres">
      <dgm:prSet presAssocID="{792CCC35-DCA6-46F1-B3CF-ABCADB891234}" presName="Name13" presStyleLbl="parChTrans1D2" presStyleIdx="8" presStyleCnt="10"/>
      <dgm:spPr/>
    </dgm:pt>
    <dgm:pt modelId="{B4F8B479-F795-4019-8614-46B911B495DF}" type="pres">
      <dgm:prSet presAssocID="{67A93978-B163-4643-A55A-BCB304393EA6}" presName="childText" presStyleLbl="bgAcc1" presStyleIdx="8" presStyleCnt="10">
        <dgm:presLayoutVars>
          <dgm:bulletEnabled val="1"/>
        </dgm:presLayoutVars>
      </dgm:prSet>
      <dgm:spPr/>
    </dgm:pt>
    <dgm:pt modelId="{6BA288D6-D1AD-48E0-B9CF-F0D0E1287AC2}" type="pres">
      <dgm:prSet presAssocID="{DC3DB93D-9524-423C-AFEC-5EA280FF9541}" presName="Name13" presStyleLbl="parChTrans1D2" presStyleIdx="9" presStyleCnt="10"/>
      <dgm:spPr/>
    </dgm:pt>
    <dgm:pt modelId="{8EFE59FC-F008-40A9-9C5A-AFA6D3B577E9}" type="pres">
      <dgm:prSet presAssocID="{1A839A1B-4740-4781-BE5C-5ACCFFBC3B9A}" presName="childText" presStyleLbl="bgAcc1" presStyleIdx="9" presStyleCnt="10">
        <dgm:presLayoutVars>
          <dgm:bulletEnabled val="1"/>
        </dgm:presLayoutVars>
      </dgm:prSet>
      <dgm:spPr/>
    </dgm:pt>
  </dgm:ptLst>
  <dgm:cxnLst>
    <dgm:cxn modelId="{D7239B09-8EFF-4F36-984B-FDD32F3B3D31}" srcId="{3B97D209-203B-48CA-9336-987B6EAD4150}" destId="{FB2E36E5-3662-4D43-A094-81900F23B7D5}" srcOrd="2" destOrd="0" parTransId="{5CF4B732-3F64-4AEE-829C-FAC4B376F2E8}" sibTransId="{88D0DE18-5F57-4000-A99E-29943D14CE1E}"/>
    <dgm:cxn modelId="{2EF2D40F-89D2-460A-83BC-21B550D2507D}" srcId="{C7C8B236-A2CF-4A40-984B-C8DA609E597F}" destId="{FE76A1DD-65D4-4219-8B52-189092767D68}" srcOrd="1" destOrd="0" parTransId="{5F004A2F-104A-40A0-A4E1-4169D91E01FF}" sibTransId="{392DDCDB-7A4D-4834-BD8A-A27F24B2F6F0}"/>
    <dgm:cxn modelId="{B0F75F11-5140-4F2E-BF08-955A47AA7BA6}" srcId="{C7C8B236-A2CF-4A40-984B-C8DA609E597F}" destId="{AC219B0C-93E1-4B28-9833-D0F858C59AD4}" srcOrd="2" destOrd="0" parTransId="{AB315F01-B463-4499-BBFD-B1A3B5BDA5F5}" sibTransId="{5B956D80-CEC1-4229-BA2F-01674E113ED3}"/>
    <dgm:cxn modelId="{611E4517-7C23-436A-AAD5-1BA83B977E94}" srcId="{3B97D209-203B-48CA-9336-987B6EAD4150}" destId="{EA11AA5C-1F9C-45B2-8C07-3AF6BC5C907B}" srcOrd="0" destOrd="0" parTransId="{462F6090-3F2B-4765-9189-168835F8A62E}" sibTransId="{5677AB96-FA4E-48D7-9577-A7E98B3F9DA3}"/>
    <dgm:cxn modelId="{0CFC7A17-7733-4F4C-9AFA-D75B41F2E297}" type="presOf" srcId="{4FFEAF66-9BAD-4B13-94B7-6311B927F064}" destId="{CEEE4FE6-97CD-4BC6-A680-D0926064B1C5}" srcOrd="0" destOrd="0" presId="urn:microsoft.com/office/officeart/2005/8/layout/hierarchy3"/>
    <dgm:cxn modelId="{BA5CAC18-8514-4E34-8E0C-7CAA8F3CF5AD}" type="presOf" srcId="{FB2E36E5-3662-4D43-A094-81900F23B7D5}" destId="{8EC6FDCE-69C9-4B7C-86F1-1DD3F3F5BB2D}" srcOrd="0" destOrd="0" presId="urn:microsoft.com/office/officeart/2005/8/layout/hierarchy3"/>
    <dgm:cxn modelId="{6275B821-8A95-41A6-AED1-3A94F2F5F348}" type="presOf" srcId="{67A93978-B163-4643-A55A-BCB304393EA6}" destId="{B4F8B479-F795-4019-8614-46B911B495DF}" srcOrd="0" destOrd="0" presId="urn:microsoft.com/office/officeart/2005/8/layout/hierarchy3"/>
    <dgm:cxn modelId="{BC20FD21-C3DF-4889-A995-F11B10D6D6D8}" type="presOf" srcId="{91CDA447-D1EF-432A-AE0D-817FB614BD95}" destId="{EB5D91C5-784D-4DEB-831F-DD8FF2901F63}" srcOrd="0" destOrd="0" presId="urn:microsoft.com/office/officeart/2005/8/layout/hierarchy3"/>
    <dgm:cxn modelId="{E252CD24-610D-4AEB-939C-6B0198E6262D}" srcId="{AC219B0C-93E1-4B28-9833-D0F858C59AD4}" destId="{5A35C580-4293-47B3-8B51-B0E2A61851F5}" srcOrd="1" destOrd="0" parTransId="{3BBA2DD8-77C6-44F1-BE3F-4953E2556BC2}" sibTransId="{4A0C5620-B7B8-4B04-8CA4-9892051F0F4A}"/>
    <dgm:cxn modelId="{CB35B025-9319-411D-A197-0E2211498562}" type="presOf" srcId="{4372ECC6-06FE-4ED1-980D-C7D6A48CAE37}" destId="{16E35092-F0CE-4956-B2E7-8C037DED7747}" srcOrd="0" destOrd="0" presId="urn:microsoft.com/office/officeart/2005/8/layout/hierarchy3"/>
    <dgm:cxn modelId="{14D8EC2C-4E91-424E-A84F-29D40D4B0F62}" srcId="{C7C8B236-A2CF-4A40-984B-C8DA609E597F}" destId="{3B97D209-203B-48CA-9336-987B6EAD4150}" srcOrd="0" destOrd="0" parTransId="{36ABFD6C-CBD6-4886-9E92-D935F374971D}" sibTransId="{2249435D-C729-40E2-A636-67BF6F5A117C}"/>
    <dgm:cxn modelId="{1D73732F-6948-45F8-B125-1E22A1D393C7}" type="presOf" srcId="{446C8B11-7C9B-4617-9069-8BE3E8FE2A9E}" destId="{09F41CEA-E941-41B2-B52E-2EF4EA66AD59}" srcOrd="0" destOrd="0" presId="urn:microsoft.com/office/officeart/2005/8/layout/hierarchy3"/>
    <dgm:cxn modelId="{C7813367-D521-41D8-A765-FDF854DD1D85}" type="presOf" srcId="{B63F15CD-7462-49B6-B3A1-1C2C6BF2741C}" destId="{726A3C22-344D-46A1-93D6-4E712E12F596}" srcOrd="0" destOrd="0" presId="urn:microsoft.com/office/officeart/2005/8/layout/hierarchy3"/>
    <dgm:cxn modelId="{1614E967-DD93-4C69-8408-4CFA10CD1104}" srcId="{FE76A1DD-65D4-4219-8B52-189092767D68}" destId="{446C8B11-7C9B-4617-9069-8BE3E8FE2A9E}" srcOrd="2" destOrd="0" parTransId="{497DD25B-7408-4DF3-88B2-569898411D2A}" sibTransId="{8C0C8D63-EF30-4CB7-B0DB-F3102FF51BE6}"/>
    <dgm:cxn modelId="{0685196B-52BB-4A11-83D7-B4BAD6EC314C}" type="presOf" srcId="{FA171AC9-654F-4BCA-80DB-B30B57CDD7C3}" destId="{1A8386E2-F538-4AC0-A232-4610B57ABF34}" srcOrd="0" destOrd="0" presId="urn:microsoft.com/office/officeart/2005/8/layout/hierarchy3"/>
    <dgm:cxn modelId="{C9DF0951-4D0E-4B98-B9F7-5B531E39C0C3}" type="presOf" srcId="{79AE463C-A9B1-403B-AB45-94916544100D}" destId="{C6F8B170-59D0-4C4F-BC22-23565C66F4AE}" srcOrd="0" destOrd="0" presId="urn:microsoft.com/office/officeart/2005/8/layout/hierarchy3"/>
    <dgm:cxn modelId="{D77F4953-2DA3-4830-9222-B1A6F098C41C}" type="presOf" srcId="{792CCC35-DCA6-46F1-B3CF-ABCADB891234}" destId="{BBD1B3F1-AE30-4EB7-83E0-72F1A750B247}" srcOrd="0" destOrd="0" presId="urn:microsoft.com/office/officeart/2005/8/layout/hierarchy3"/>
    <dgm:cxn modelId="{F9CEA379-949A-4321-857A-E5F0E3C158CB}" type="presOf" srcId="{1989DFC6-F7B0-4F10-A43B-2732B17E3451}" destId="{767FAFEA-6C02-477B-BFC5-19CFC2081659}" srcOrd="0" destOrd="0" presId="urn:microsoft.com/office/officeart/2005/8/layout/hierarchy3"/>
    <dgm:cxn modelId="{2497CA7A-6C57-4696-B06E-FB07F03A8BCC}" type="presOf" srcId="{EA11AA5C-1F9C-45B2-8C07-3AF6BC5C907B}" destId="{21830A68-CC0C-4F76-9A4D-AF685359F510}" srcOrd="0" destOrd="0" presId="urn:microsoft.com/office/officeart/2005/8/layout/hierarchy3"/>
    <dgm:cxn modelId="{21D98A80-14D6-407C-A89E-D8840BF3F093}" type="presOf" srcId="{462F6090-3F2B-4765-9189-168835F8A62E}" destId="{43A776BD-F4AD-43E0-9FEB-11B4B8804F43}" srcOrd="0" destOrd="0" presId="urn:microsoft.com/office/officeart/2005/8/layout/hierarchy3"/>
    <dgm:cxn modelId="{D6305386-28B3-48DA-9AA3-6992C06FB095}" type="presOf" srcId="{3BBA2DD8-77C6-44F1-BE3F-4953E2556BC2}" destId="{4CA97222-250B-447C-BEB1-8EF18831E592}" srcOrd="0" destOrd="0" presId="urn:microsoft.com/office/officeart/2005/8/layout/hierarchy3"/>
    <dgm:cxn modelId="{954D6787-C752-45DD-9F52-B231FE55E6A8}" type="presOf" srcId="{3B97D209-203B-48CA-9336-987B6EAD4150}" destId="{0A13F06E-1C1F-4A5F-AB01-3149ACAEB48F}" srcOrd="0" destOrd="0" presId="urn:microsoft.com/office/officeart/2005/8/layout/hierarchy3"/>
    <dgm:cxn modelId="{1A2FCC90-4286-4D16-93F3-D38FB26434D2}" srcId="{AC219B0C-93E1-4B28-9833-D0F858C59AD4}" destId="{67A93978-B163-4643-A55A-BCB304393EA6}" srcOrd="2" destOrd="0" parTransId="{792CCC35-DCA6-46F1-B3CF-ABCADB891234}" sibTransId="{9FAC679C-79AF-4891-B3AE-3B20B7F71140}"/>
    <dgm:cxn modelId="{5A623892-544B-478B-BE55-4AE408EF0705}" type="presOf" srcId="{FE76A1DD-65D4-4219-8B52-189092767D68}" destId="{2546381F-78A2-405A-AEC9-BC4B74594281}" srcOrd="1" destOrd="0" presId="urn:microsoft.com/office/officeart/2005/8/layout/hierarchy3"/>
    <dgm:cxn modelId="{D70518A0-2139-40FD-921F-A14D6E716164}" type="presOf" srcId="{C7C8B236-A2CF-4A40-984B-C8DA609E597F}" destId="{DDAD9DD7-0B8B-4B00-B4C3-937914CF18D8}" srcOrd="0" destOrd="0" presId="urn:microsoft.com/office/officeart/2005/8/layout/hierarchy3"/>
    <dgm:cxn modelId="{4CC3C6AC-AD8D-4487-8F83-3B1F3DAF287D}" type="presOf" srcId="{FE76A1DD-65D4-4219-8B52-189092767D68}" destId="{3CF294BC-0DB5-47E0-AD4E-B1024B79AE60}" srcOrd="0" destOrd="0" presId="urn:microsoft.com/office/officeart/2005/8/layout/hierarchy3"/>
    <dgm:cxn modelId="{3BD219AD-C578-439A-A109-536D171B6CAD}" type="presOf" srcId="{3B97D209-203B-48CA-9336-987B6EAD4150}" destId="{8B5118AE-DBC2-44D2-93D4-C00A022D0A90}" srcOrd="1" destOrd="0" presId="urn:microsoft.com/office/officeart/2005/8/layout/hierarchy3"/>
    <dgm:cxn modelId="{46DFD9AF-28EE-4993-A5B5-A6E07EBD6722}" type="presOf" srcId="{AC219B0C-93E1-4B28-9833-D0F858C59AD4}" destId="{71957D01-50A6-4CB2-9697-F67F4761562F}" srcOrd="1" destOrd="0" presId="urn:microsoft.com/office/officeart/2005/8/layout/hierarchy3"/>
    <dgm:cxn modelId="{953597B4-2EA2-49F0-AE62-7A77C464B2BE}" srcId="{FE76A1DD-65D4-4219-8B52-189092767D68}" destId="{FA171AC9-654F-4BCA-80DB-B30B57CDD7C3}" srcOrd="1" destOrd="0" parTransId="{4372ECC6-06FE-4ED1-980D-C7D6A48CAE37}" sibTransId="{238CE3FC-861D-4CF1-ADB1-6862C162F148}"/>
    <dgm:cxn modelId="{EF4E8DBB-FB1E-4A40-93C8-7ADE148EA5F3}" type="presOf" srcId="{DC3DB93D-9524-423C-AFEC-5EA280FF9541}" destId="{6BA288D6-D1AD-48E0-B9CF-F0D0E1287AC2}" srcOrd="0" destOrd="0" presId="urn:microsoft.com/office/officeart/2005/8/layout/hierarchy3"/>
    <dgm:cxn modelId="{83B31ABE-AB56-454D-BBAA-2095CC7E2649}" type="presOf" srcId="{5A35C580-4293-47B3-8B51-B0E2A61851F5}" destId="{8FDFFEC8-B874-420D-9EDA-E8BE6819868F}" srcOrd="0" destOrd="0" presId="urn:microsoft.com/office/officeart/2005/8/layout/hierarchy3"/>
    <dgm:cxn modelId="{5C0CA4C1-4E61-45D2-B3E4-9CB7D18F94EE}" type="presOf" srcId="{1A839A1B-4740-4781-BE5C-5ACCFFBC3B9A}" destId="{8EFE59FC-F008-40A9-9C5A-AFA6D3B577E9}" srcOrd="0" destOrd="0" presId="urn:microsoft.com/office/officeart/2005/8/layout/hierarchy3"/>
    <dgm:cxn modelId="{FE65CBD1-9460-4B5C-9466-3FEDBEC1D1DD}" type="presOf" srcId="{497DD25B-7408-4DF3-88B2-569898411D2A}" destId="{A8FCB940-950D-4725-96FB-204A13B12B27}" srcOrd="0" destOrd="0" presId="urn:microsoft.com/office/officeart/2005/8/layout/hierarchy3"/>
    <dgm:cxn modelId="{AC1035D7-EFFF-46D2-93AF-806115DC1E45}" srcId="{AC219B0C-93E1-4B28-9833-D0F858C59AD4}" destId="{79AE463C-A9B1-403B-AB45-94916544100D}" srcOrd="0" destOrd="0" parTransId="{4FFEAF66-9BAD-4B13-94B7-6311B927F064}" sibTransId="{7E441CED-6950-426D-9DFF-E98510DB0C6C}"/>
    <dgm:cxn modelId="{8C489ADB-401C-467E-B8C7-A242E0F6EB8B}" type="presOf" srcId="{AC219B0C-93E1-4B28-9833-D0F858C59AD4}" destId="{26EF51F7-6015-4D70-AB67-60EF56E1C442}" srcOrd="0" destOrd="0" presId="urn:microsoft.com/office/officeart/2005/8/layout/hierarchy3"/>
    <dgm:cxn modelId="{BB6333DC-86B7-452D-B491-245AD02B1507}" srcId="{FE76A1DD-65D4-4219-8B52-189092767D68}" destId="{91CDA447-D1EF-432A-AE0D-817FB614BD95}" srcOrd="0" destOrd="0" parTransId="{1989DFC6-F7B0-4F10-A43B-2732B17E3451}" sibTransId="{A4517FBF-43DA-4677-ADB9-AFCA73D29B3D}"/>
    <dgm:cxn modelId="{844E3BDD-50DF-40CA-91F4-43A6FF7E35D2}" srcId="{AC219B0C-93E1-4B28-9833-D0F858C59AD4}" destId="{1A839A1B-4740-4781-BE5C-5ACCFFBC3B9A}" srcOrd="3" destOrd="0" parTransId="{DC3DB93D-9524-423C-AFEC-5EA280FF9541}" sibTransId="{CA04E62A-E6A9-4ABF-BADB-87C4C2E9806F}"/>
    <dgm:cxn modelId="{9727C0DD-269E-4D21-8B8B-C72923F9F892}" type="presOf" srcId="{90D93E3B-C125-4D7D-ADED-45AC658CAC8D}" destId="{40F47955-695F-4B50-B641-5B64E602E4B8}" srcOrd="0" destOrd="0" presId="urn:microsoft.com/office/officeart/2005/8/layout/hierarchy3"/>
    <dgm:cxn modelId="{BBA78EFE-6C9B-4361-88B9-3CA2B4EE06A6}" srcId="{3B97D209-203B-48CA-9336-987B6EAD4150}" destId="{B63F15CD-7462-49B6-B3A1-1C2C6BF2741C}" srcOrd="1" destOrd="0" parTransId="{90D93E3B-C125-4D7D-ADED-45AC658CAC8D}" sibTransId="{693D0C1C-EF22-4375-BC11-EE2DA113652B}"/>
    <dgm:cxn modelId="{B7FD8EFE-9C62-4125-B5F6-17D2E8D0F4A0}" type="presOf" srcId="{5CF4B732-3F64-4AEE-829C-FAC4B376F2E8}" destId="{8639FB35-A406-49D7-A146-E7EBB9AA0160}" srcOrd="0" destOrd="0" presId="urn:microsoft.com/office/officeart/2005/8/layout/hierarchy3"/>
    <dgm:cxn modelId="{792E9350-1331-476A-955B-97393924A9F5}" type="presParOf" srcId="{DDAD9DD7-0B8B-4B00-B4C3-937914CF18D8}" destId="{C59F6B1C-0737-4AC3-8E1B-A6F5373E171E}" srcOrd="0" destOrd="0" presId="urn:microsoft.com/office/officeart/2005/8/layout/hierarchy3"/>
    <dgm:cxn modelId="{52EDB9B9-6504-4F05-83F0-ADFB2C815989}" type="presParOf" srcId="{C59F6B1C-0737-4AC3-8E1B-A6F5373E171E}" destId="{C3184ECD-7C74-4E8B-8122-F93A0D9BE1FD}" srcOrd="0" destOrd="0" presId="urn:microsoft.com/office/officeart/2005/8/layout/hierarchy3"/>
    <dgm:cxn modelId="{436B7962-DEE5-4A9B-BA4B-D3E8F452D5B0}" type="presParOf" srcId="{C3184ECD-7C74-4E8B-8122-F93A0D9BE1FD}" destId="{0A13F06E-1C1F-4A5F-AB01-3149ACAEB48F}" srcOrd="0" destOrd="0" presId="urn:microsoft.com/office/officeart/2005/8/layout/hierarchy3"/>
    <dgm:cxn modelId="{8B3D1C16-454D-4CE7-B4D0-E15D9640EC9D}" type="presParOf" srcId="{C3184ECD-7C74-4E8B-8122-F93A0D9BE1FD}" destId="{8B5118AE-DBC2-44D2-93D4-C00A022D0A90}" srcOrd="1" destOrd="0" presId="urn:microsoft.com/office/officeart/2005/8/layout/hierarchy3"/>
    <dgm:cxn modelId="{3D385284-24CC-43B7-8E1C-259D1EB27887}" type="presParOf" srcId="{C59F6B1C-0737-4AC3-8E1B-A6F5373E171E}" destId="{08ECD1D8-F89A-41CA-9793-F46AF8AAA093}" srcOrd="1" destOrd="0" presId="urn:microsoft.com/office/officeart/2005/8/layout/hierarchy3"/>
    <dgm:cxn modelId="{9D61CBF9-D6EF-4DA3-9E7E-503A146053D1}" type="presParOf" srcId="{08ECD1D8-F89A-41CA-9793-F46AF8AAA093}" destId="{43A776BD-F4AD-43E0-9FEB-11B4B8804F43}" srcOrd="0" destOrd="0" presId="urn:microsoft.com/office/officeart/2005/8/layout/hierarchy3"/>
    <dgm:cxn modelId="{5E8EBC79-2932-4BFF-8829-1CFA424E9148}" type="presParOf" srcId="{08ECD1D8-F89A-41CA-9793-F46AF8AAA093}" destId="{21830A68-CC0C-4F76-9A4D-AF685359F510}" srcOrd="1" destOrd="0" presId="urn:microsoft.com/office/officeart/2005/8/layout/hierarchy3"/>
    <dgm:cxn modelId="{526D9A35-81B2-4EF0-B10E-8F72D9B6538B}" type="presParOf" srcId="{08ECD1D8-F89A-41CA-9793-F46AF8AAA093}" destId="{40F47955-695F-4B50-B641-5B64E602E4B8}" srcOrd="2" destOrd="0" presId="urn:microsoft.com/office/officeart/2005/8/layout/hierarchy3"/>
    <dgm:cxn modelId="{35276C0B-760A-4E15-A289-EC51D534406E}" type="presParOf" srcId="{08ECD1D8-F89A-41CA-9793-F46AF8AAA093}" destId="{726A3C22-344D-46A1-93D6-4E712E12F596}" srcOrd="3" destOrd="0" presId="urn:microsoft.com/office/officeart/2005/8/layout/hierarchy3"/>
    <dgm:cxn modelId="{FBD2C963-F207-4C59-99CB-F85C46D52DA5}" type="presParOf" srcId="{08ECD1D8-F89A-41CA-9793-F46AF8AAA093}" destId="{8639FB35-A406-49D7-A146-E7EBB9AA0160}" srcOrd="4" destOrd="0" presId="urn:microsoft.com/office/officeart/2005/8/layout/hierarchy3"/>
    <dgm:cxn modelId="{25580A4E-8226-47DF-A02E-F54435182109}" type="presParOf" srcId="{08ECD1D8-F89A-41CA-9793-F46AF8AAA093}" destId="{8EC6FDCE-69C9-4B7C-86F1-1DD3F3F5BB2D}" srcOrd="5" destOrd="0" presId="urn:microsoft.com/office/officeart/2005/8/layout/hierarchy3"/>
    <dgm:cxn modelId="{4667EF7B-2D05-4A40-AEB9-ABE6A618B912}" type="presParOf" srcId="{DDAD9DD7-0B8B-4B00-B4C3-937914CF18D8}" destId="{D769F642-5932-4216-B0F0-FCB17D51E375}" srcOrd="1" destOrd="0" presId="urn:microsoft.com/office/officeart/2005/8/layout/hierarchy3"/>
    <dgm:cxn modelId="{4EFC1600-B9F2-4643-B71C-3F7083842FD9}" type="presParOf" srcId="{D769F642-5932-4216-B0F0-FCB17D51E375}" destId="{3CC69481-8192-4910-89B4-467F1CCD3D67}" srcOrd="0" destOrd="0" presId="urn:microsoft.com/office/officeart/2005/8/layout/hierarchy3"/>
    <dgm:cxn modelId="{12DFBBAB-4886-4B74-804C-E55CCC413A40}" type="presParOf" srcId="{3CC69481-8192-4910-89B4-467F1CCD3D67}" destId="{3CF294BC-0DB5-47E0-AD4E-B1024B79AE60}" srcOrd="0" destOrd="0" presId="urn:microsoft.com/office/officeart/2005/8/layout/hierarchy3"/>
    <dgm:cxn modelId="{09B702D3-8A54-446C-B309-CF83B9FF6504}" type="presParOf" srcId="{3CC69481-8192-4910-89B4-467F1CCD3D67}" destId="{2546381F-78A2-405A-AEC9-BC4B74594281}" srcOrd="1" destOrd="0" presId="urn:microsoft.com/office/officeart/2005/8/layout/hierarchy3"/>
    <dgm:cxn modelId="{4838C601-B67B-4700-8237-4E1ED2BA564D}" type="presParOf" srcId="{D769F642-5932-4216-B0F0-FCB17D51E375}" destId="{D3D100BA-3B84-4DE5-838E-E8E2ABF3D3BA}" srcOrd="1" destOrd="0" presId="urn:microsoft.com/office/officeart/2005/8/layout/hierarchy3"/>
    <dgm:cxn modelId="{E980C97C-C947-47A9-AB91-494AA3F59BCE}" type="presParOf" srcId="{D3D100BA-3B84-4DE5-838E-E8E2ABF3D3BA}" destId="{767FAFEA-6C02-477B-BFC5-19CFC2081659}" srcOrd="0" destOrd="0" presId="urn:microsoft.com/office/officeart/2005/8/layout/hierarchy3"/>
    <dgm:cxn modelId="{923E1D8C-1346-4475-B5A6-B862B5FCAEAC}" type="presParOf" srcId="{D3D100BA-3B84-4DE5-838E-E8E2ABF3D3BA}" destId="{EB5D91C5-784D-4DEB-831F-DD8FF2901F63}" srcOrd="1" destOrd="0" presId="urn:microsoft.com/office/officeart/2005/8/layout/hierarchy3"/>
    <dgm:cxn modelId="{0C0105B9-F3C6-4EAC-8B3D-A20B38471ED9}" type="presParOf" srcId="{D3D100BA-3B84-4DE5-838E-E8E2ABF3D3BA}" destId="{16E35092-F0CE-4956-B2E7-8C037DED7747}" srcOrd="2" destOrd="0" presId="urn:microsoft.com/office/officeart/2005/8/layout/hierarchy3"/>
    <dgm:cxn modelId="{57099E14-4E90-4A13-8219-15A01B9ED1E9}" type="presParOf" srcId="{D3D100BA-3B84-4DE5-838E-E8E2ABF3D3BA}" destId="{1A8386E2-F538-4AC0-A232-4610B57ABF34}" srcOrd="3" destOrd="0" presId="urn:microsoft.com/office/officeart/2005/8/layout/hierarchy3"/>
    <dgm:cxn modelId="{17EFF23B-C5DE-4F73-A699-400ABEC85A12}" type="presParOf" srcId="{D3D100BA-3B84-4DE5-838E-E8E2ABF3D3BA}" destId="{A8FCB940-950D-4725-96FB-204A13B12B27}" srcOrd="4" destOrd="0" presId="urn:microsoft.com/office/officeart/2005/8/layout/hierarchy3"/>
    <dgm:cxn modelId="{3C40AA52-4C0C-4BB1-8996-13D83921D227}" type="presParOf" srcId="{D3D100BA-3B84-4DE5-838E-E8E2ABF3D3BA}" destId="{09F41CEA-E941-41B2-B52E-2EF4EA66AD59}" srcOrd="5" destOrd="0" presId="urn:microsoft.com/office/officeart/2005/8/layout/hierarchy3"/>
    <dgm:cxn modelId="{3E38D297-CDFA-46E8-823D-57498AE1A1A1}" type="presParOf" srcId="{DDAD9DD7-0B8B-4B00-B4C3-937914CF18D8}" destId="{21AD51E8-0DE2-40BD-B8AD-E4ADFB887556}" srcOrd="2" destOrd="0" presId="urn:microsoft.com/office/officeart/2005/8/layout/hierarchy3"/>
    <dgm:cxn modelId="{6577D373-1F1C-44CD-88A0-B033EAB7F4EC}" type="presParOf" srcId="{21AD51E8-0DE2-40BD-B8AD-E4ADFB887556}" destId="{9EE61A5E-CBBB-4BF9-BFA8-B8A2632B41CD}" srcOrd="0" destOrd="0" presId="urn:microsoft.com/office/officeart/2005/8/layout/hierarchy3"/>
    <dgm:cxn modelId="{E0543DAB-F00E-4A52-BA22-CFA4DB587427}" type="presParOf" srcId="{9EE61A5E-CBBB-4BF9-BFA8-B8A2632B41CD}" destId="{26EF51F7-6015-4D70-AB67-60EF56E1C442}" srcOrd="0" destOrd="0" presId="urn:microsoft.com/office/officeart/2005/8/layout/hierarchy3"/>
    <dgm:cxn modelId="{EEFABB44-02DE-46F4-AF8C-4482D5EBDE71}" type="presParOf" srcId="{9EE61A5E-CBBB-4BF9-BFA8-B8A2632B41CD}" destId="{71957D01-50A6-4CB2-9697-F67F4761562F}" srcOrd="1" destOrd="0" presId="urn:microsoft.com/office/officeart/2005/8/layout/hierarchy3"/>
    <dgm:cxn modelId="{DAEB2BF7-CA1A-4526-9782-E9F433889D43}" type="presParOf" srcId="{21AD51E8-0DE2-40BD-B8AD-E4ADFB887556}" destId="{354134A2-A17C-4E50-B269-C9FD0C49F27B}" srcOrd="1" destOrd="0" presId="urn:microsoft.com/office/officeart/2005/8/layout/hierarchy3"/>
    <dgm:cxn modelId="{69534FB4-B0EA-46FC-8040-ACF1B7076D9A}" type="presParOf" srcId="{354134A2-A17C-4E50-B269-C9FD0C49F27B}" destId="{CEEE4FE6-97CD-4BC6-A680-D0926064B1C5}" srcOrd="0" destOrd="0" presId="urn:microsoft.com/office/officeart/2005/8/layout/hierarchy3"/>
    <dgm:cxn modelId="{CC85AE06-C6A9-4F01-BF07-F88CC0923EA9}" type="presParOf" srcId="{354134A2-A17C-4E50-B269-C9FD0C49F27B}" destId="{C6F8B170-59D0-4C4F-BC22-23565C66F4AE}" srcOrd="1" destOrd="0" presId="urn:microsoft.com/office/officeart/2005/8/layout/hierarchy3"/>
    <dgm:cxn modelId="{431365F2-7ACD-482D-B10A-AC8E2B1070D2}" type="presParOf" srcId="{354134A2-A17C-4E50-B269-C9FD0C49F27B}" destId="{4CA97222-250B-447C-BEB1-8EF18831E592}" srcOrd="2" destOrd="0" presId="urn:microsoft.com/office/officeart/2005/8/layout/hierarchy3"/>
    <dgm:cxn modelId="{78952A8D-B4BA-4AE6-8B2A-9EB6AB04C074}" type="presParOf" srcId="{354134A2-A17C-4E50-B269-C9FD0C49F27B}" destId="{8FDFFEC8-B874-420D-9EDA-E8BE6819868F}" srcOrd="3" destOrd="0" presId="urn:microsoft.com/office/officeart/2005/8/layout/hierarchy3"/>
    <dgm:cxn modelId="{53B9BD2D-484F-4AF9-8A10-41E514482544}" type="presParOf" srcId="{354134A2-A17C-4E50-B269-C9FD0C49F27B}" destId="{BBD1B3F1-AE30-4EB7-83E0-72F1A750B247}" srcOrd="4" destOrd="0" presId="urn:microsoft.com/office/officeart/2005/8/layout/hierarchy3"/>
    <dgm:cxn modelId="{E8F8350E-B8E9-4FB1-8347-97C42FACA439}" type="presParOf" srcId="{354134A2-A17C-4E50-B269-C9FD0C49F27B}" destId="{B4F8B479-F795-4019-8614-46B911B495DF}" srcOrd="5" destOrd="0" presId="urn:microsoft.com/office/officeart/2005/8/layout/hierarchy3"/>
    <dgm:cxn modelId="{1FA4517E-CB35-4308-BFBD-3AF52591BB42}" type="presParOf" srcId="{354134A2-A17C-4E50-B269-C9FD0C49F27B}" destId="{6BA288D6-D1AD-48E0-B9CF-F0D0E1287AC2}" srcOrd="6" destOrd="0" presId="urn:microsoft.com/office/officeart/2005/8/layout/hierarchy3"/>
    <dgm:cxn modelId="{51C512D0-5B2E-4899-9889-2115A6AC9EC2}" type="presParOf" srcId="{354134A2-A17C-4E50-B269-C9FD0C49F27B}" destId="{8EFE59FC-F008-40A9-9C5A-AFA6D3B577E9}" srcOrd="7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AFDCCE1-C6A4-431D-90CC-5F8A087A1BAC}" type="doc">
      <dgm:prSet loTypeId="urn:microsoft.com/office/officeart/2005/8/layout/process4" loCatId="list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FF28A33D-AC58-4497-84CA-18A2C3788D0F}">
      <dgm:prSet phldrT="[Text]" custT="1"/>
      <dgm:spPr/>
      <dgm:t>
        <a:bodyPr/>
        <a:lstStyle/>
        <a:p>
          <a:r>
            <a:rPr lang="en-GB" sz="1800" dirty="0"/>
            <a:t>Download and run the Mock pricing &amp; trading Server</a:t>
          </a:r>
        </a:p>
      </dgm:t>
    </dgm:pt>
    <dgm:pt modelId="{EB010A09-0448-49F1-8CAD-682E0B4376BB}" type="parTrans" cxnId="{50327D53-6A99-4478-AAEA-3B7BB880E9C4}">
      <dgm:prSet/>
      <dgm:spPr/>
      <dgm:t>
        <a:bodyPr/>
        <a:lstStyle/>
        <a:p>
          <a:endParaRPr lang="en-GB"/>
        </a:p>
      </dgm:t>
    </dgm:pt>
    <dgm:pt modelId="{CC3B1FCB-57B7-4214-8919-410A6735C56A}" type="sibTrans" cxnId="{50327D53-6A99-4478-AAEA-3B7BB880E9C4}">
      <dgm:prSet/>
      <dgm:spPr/>
      <dgm:t>
        <a:bodyPr/>
        <a:lstStyle/>
        <a:p>
          <a:endParaRPr lang="en-GB"/>
        </a:p>
      </dgm:t>
    </dgm:pt>
    <dgm:pt modelId="{8BAFA32F-C7B8-443B-AA89-6BF8F80534D2}">
      <dgm:prSet phldrT="[Text]" custT="1"/>
      <dgm:spPr/>
      <dgm:t>
        <a:bodyPr/>
        <a:lstStyle/>
        <a:p>
          <a:r>
            <a:rPr lang="en-GB" sz="1800" dirty="0"/>
            <a:t>Deploy the Pricing Adapter and make price subscriptions</a:t>
          </a:r>
        </a:p>
      </dgm:t>
    </dgm:pt>
    <dgm:pt modelId="{D56F1614-6E26-4FB3-8F63-14A3ABC1D65E}" type="parTrans" cxnId="{F39786EC-C8DF-4904-9E34-912E529C008B}">
      <dgm:prSet/>
      <dgm:spPr/>
      <dgm:t>
        <a:bodyPr/>
        <a:lstStyle/>
        <a:p>
          <a:endParaRPr lang="en-GB"/>
        </a:p>
      </dgm:t>
    </dgm:pt>
    <dgm:pt modelId="{198347A7-941B-4458-9AA8-A2AF61C02D2C}" type="sibTrans" cxnId="{F39786EC-C8DF-4904-9E34-912E529C008B}">
      <dgm:prSet/>
      <dgm:spPr/>
      <dgm:t>
        <a:bodyPr/>
        <a:lstStyle/>
        <a:p>
          <a:endParaRPr lang="en-GB"/>
        </a:p>
      </dgm:t>
    </dgm:pt>
    <dgm:pt modelId="{6B66B314-5942-4B0A-8D5D-AEEFD9FFDDF6}">
      <dgm:prSet phldrT="[Text]" custT="1"/>
      <dgm:spPr/>
      <dgm:t>
        <a:bodyPr/>
        <a:lstStyle/>
        <a:p>
          <a:r>
            <a:rPr lang="en-GB" sz="1800" dirty="0"/>
            <a:t>Deploy the Trading adapter and execute trades</a:t>
          </a:r>
        </a:p>
      </dgm:t>
    </dgm:pt>
    <dgm:pt modelId="{B8776F14-FFBB-4387-90BC-250BC00285FA}" type="parTrans" cxnId="{52D58084-643D-46F7-83DB-E9B93C5FD84A}">
      <dgm:prSet/>
      <dgm:spPr/>
      <dgm:t>
        <a:bodyPr/>
        <a:lstStyle/>
        <a:p>
          <a:endParaRPr lang="en-GB"/>
        </a:p>
      </dgm:t>
    </dgm:pt>
    <dgm:pt modelId="{6537D3E4-1C7D-4243-9A9A-B7BE9294F0B0}" type="sibTrans" cxnId="{52D58084-643D-46F7-83DB-E9B93C5FD84A}">
      <dgm:prSet/>
      <dgm:spPr/>
      <dgm:t>
        <a:bodyPr/>
        <a:lstStyle/>
        <a:p>
          <a:endParaRPr lang="en-GB"/>
        </a:p>
      </dgm:t>
    </dgm:pt>
    <dgm:pt modelId="{2EAB2B0C-2B35-4AB7-BC11-52DC62539F5A}">
      <dgm:prSet phldrT="[Text]" custT="1"/>
      <dgm:spPr/>
      <dgm:t>
        <a:bodyPr/>
        <a:lstStyle/>
        <a:p>
          <a:endParaRPr lang="en-GB" sz="2000" dirty="0"/>
        </a:p>
      </dgm:t>
    </dgm:pt>
    <dgm:pt modelId="{109A6535-0433-4A9E-834C-86A59062E5A9}" type="parTrans" cxnId="{4B96144B-1471-44B8-B7E7-7BCC02D17BE6}">
      <dgm:prSet/>
      <dgm:spPr/>
      <dgm:t>
        <a:bodyPr/>
        <a:lstStyle/>
        <a:p>
          <a:endParaRPr lang="en-GB"/>
        </a:p>
      </dgm:t>
    </dgm:pt>
    <dgm:pt modelId="{11F60B54-769B-4043-82E4-9CF1A920E681}" type="sibTrans" cxnId="{4B96144B-1471-44B8-B7E7-7BCC02D17BE6}">
      <dgm:prSet/>
      <dgm:spPr/>
      <dgm:t>
        <a:bodyPr/>
        <a:lstStyle/>
        <a:p>
          <a:endParaRPr lang="en-GB"/>
        </a:p>
      </dgm:t>
    </dgm:pt>
    <dgm:pt modelId="{F99D8D11-4D25-4A08-B6D1-CE23007E3518}">
      <dgm:prSet phldrT="[Text]"/>
      <dgm:spPr/>
      <dgm:t>
        <a:bodyPr/>
        <a:lstStyle/>
        <a:p>
          <a:r>
            <a:rPr lang="en-GB" dirty="0"/>
            <a:t>Upgrade Liberator</a:t>
          </a:r>
        </a:p>
      </dgm:t>
    </dgm:pt>
    <dgm:pt modelId="{CDB9B2D0-66E4-47B8-90E0-5A98E1020E14}" type="parTrans" cxnId="{A2FFF4F0-59A5-4215-ABFF-A8E94A88E593}">
      <dgm:prSet/>
      <dgm:spPr/>
      <dgm:t>
        <a:bodyPr/>
        <a:lstStyle/>
        <a:p>
          <a:endParaRPr lang="en-GB"/>
        </a:p>
      </dgm:t>
    </dgm:pt>
    <dgm:pt modelId="{834A5395-F92B-49EE-9509-D00BCC5C53AA}" type="sibTrans" cxnId="{A2FFF4F0-59A5-4215-ABFF-A8E94A88E593}">
      <dgm:prSet/>
      <dgm:spPr/>
      <dgm:t>
        <a:bodyPr/>
        <a:lstStyle/>
        <a:p>
          <a:endParaRPr lang="en-GB"/>
        </a:p>
      </dgm:t>
    </dgm:pt>
    <dgm:pt modelId="{03C9CF30-8828-4284-AF84-8B04BA13FB07}">
      <dgm:prSet custT="1"/>
      <dgm:spPr/>
      <dgm:t>
        <a:bodyPr/>
        <a:lstStyle/>
        <a:p>
          <a:r>
            <a:rPr lang="en-GB" sz="1800" dirty="0"/>
            <a:t>Deploy the </a:t>
          </a:r>
          <a:r>
            <a:rPr lang="en-GB" sz="1800" dirty="0" err="1"/>
            <a:t>Permissioning</a:t>
          </a:r>
          <a:r>
            <a:rPr lang="en-GB" sz="1800" dirty="0"/>
            <a:t> Adapter and log in as a different user</a:t>
          </a:r>
        </a:p>
      </dgm:t>
    </dgm:pt>
    <dgm:pt modelId="{6083BB41-9AD9-4EDA-8161-FCFDCC24D334}" type="sibTrans" cxnId="{0E9105FE-33B5-495A-8537-C9717FE251A6}">
      <dgm:prSet/>
      <dgm:spPr/>
      <dgm:t>
        <a:bodyPr/>
        <a:lstStyle/>
        <a:p>
          <a:endParaRPr lang="en-GB"/>
        </a:p>
      </dgm:t>
    </dgm:pt>
    <dgm:pt modelId="{DC230F9C-BCA2-4B25-9E0A-73C5F22F7251}" type="parTrans" cxnId="{0E9105FE-33B5-495A-8537-C9717FE251A6}">
      <dgm:prSet/>
      <dgm:spPr/>
      <dgm:t>
        <a:bodyPr/>
        <a:lstStyle/>
        <a:p>
          <a:endParaRPr lang="en-GB"/>
        </a:p>
      </dgm:t>
    </dgm:pt>
    <dgm:pt modelId="{95D3A656-92C6-4736-8E95-7FD1DA7F25D2}" type="pres">
      <dgm:prSet presAssocID="{DAFDCCE1-C6A4-431D-90CC-5F8A087A1BAC}" presName="Name0" presStyleCnt="0">
        <dgm:presLayoutVars>
          <dgm:dir/>
          <dgm:animLvl val="lvl"/>
          <dgm:resizeHandles val="exact"/>
        </dgm:presLayoutVars>
      </dgm:prSet>
      <dgm:spPr/>
    </dgm:pt>
    <dgm:pt modelId="{0B782508-6D36-4E30-B42F-172FA3EDB9AE}" type="pres">
      <dgm:prSet presAssocID="{F99D8D11-4D25-4A08-B6D1-CE23007E3518}" presName="boxAndChildren" presStyleCnt="0"/>
      <dgm:spPr/>
    </dgm:pt>
    <dgm:pt modelId="{D9D48C3C-7407-4F0B-8356-289A7C5326F4}" type="pres">
      <dgm:prSet presAssocID="{F99D8D11-4D25-4A08-B6D1-CE23007E3518}" presName="parentTextBox" presStyleLbl="node1" presStyleIdx="0" presStyleCnt="5"/>
      <dgm:spPr/>
    </dgm:pt>
    <dgm:pt modelId="{2DAB0E7E-05A0-420C-A0C9-E16D297EB64C}" type="pres">
      <dgm:prSet presAssocID="{6083BB41-9AD9-4EDA-8161-FCFDCC24D334}" presName="sp" presStyleCnt="0"/>
      <dgm:spPr/>
    </dgm:pt>
    <dgm:pt modelId="{8AD37909-6397-4CF4-AF49-D468B36F83F6}" type="pres">
      <dgm:prSet presAssocID="{03C9CF30-8828-4284-AF84-8B04BA13FB07}" presName="arrowAndChildren" presStyleCnt="0"/>
      <dgm:spPr/>
    </dgm:pt>
    <dgm:pt modelId="{BDA39ED9-3990-4963-9644-43DC8FC03214}" type="pres">
      <dgm:prSet presAssocID="{03C9CF30-8828-4284-AF84-8B04BA13FB07}" presName="parentTextArrow" presStyleLbl="node1" presStyleIdx="1" presStyleCnt="5"/>
      <dgm:spPr/>
    </dgm:pt>
    <dgm:pt modelId="{C9403FFE-526D-4BA2-A144-7FF71D565F2A}" type="pres">
      <dgm:prSet presAssocID="{6537D3E4-1C7D-4243-9A9A-B7BE9294F0B0}" presName="sp" presStyleCnt="0"/>
      <dgm:spPr/>
    </dgm:pt>
    <dgm:pt modelId="{C8818FEE-27A0-4024-8122-CA3CB9CC3DAA}" type="pres">
      <dgm:prSet presAssocID="{6B66B314-5942-4B0A-8D5D-AEEFD9FFDDF6}" presName="arrowAndChildren" presStyleCnt="0"/>
      <dgm:spPr/>
    </dgm:pt>
    <dgm:pt modelId="{1108AE87-AB09-4D01-B46F-E9B4F4E872C3}" type="pres">
      <dgm:prSet presAssocID="{6B66B314-5942-4B0A-8D5D-AEEFD9FFDDF6}" presName="parentTextArrow" presStyleLbl="node1" presStyleIdx="2" presStyleCnt="5"/>
      <dgm:spPr/>
    </dgm:pt>
    <dgm:pt modelId="{F99B74A4-A136-4294-B292-25C183F5E86B}" type="pres">
      <dgm:prSet presAssocID="{198347A7-941B-4458-9AA8-A2AF61C02D2C}" presName="sp" presStyleCnt="0"/>
      <dgm:spPr/>
    </dgm:pt>
    <dgm:pt modelId="{1097AAC8-D5E5-40A1-85CB-E97E5864295D}" type="pres">
      <dgm:prSet presAssocID="{8BAFA32F-C7B8-443B-AA89-6BF8F80534D2}" presName="arrowAndChildren" presStyleCnt="0"/>
      <dgm:spPr/>
    </dgm:pt>
    <dgm:pt modelId="{7F857937-E44A-41F0-BFAE-2CC5DF720EC0}" type="pres">
      <dgm:prSet presAssocID="{8BAFA32F-C7B8-443B-AA89-6BF8F80534D2}" presName="parentTextArrow" presStyleLbl="node1" presStyleIdx="3" presStyleCnt="5"/>
      <dgm:spPr/>
    </dgm:pt>
    <dgm:pt modelId="{CF67589F-6887-4A08-9AAF-1F1A2B4B0685}" type="pres">
      <dgm:prSet presAssocID="{CC3B1FCB-57B7-4214-8919-410A6735C56A}" presName="sp" presStyleCnt="0"/>
      <dgm:spPr/>
    </dgm:pt>
    <dgm:pt modelId="{8284CFA4-369A-412B-940E-2783F8A22E1A}" type="pres">
      <dgm:prSet presAssocID="{FF28A33D-AC58-4497-84CA-18A2C3788D0F}" presName="arrowAndChildren" presStyleCnt="0"/>
      <dgm:spPr/>
    </dgm:pt>
    <dgm:pt modelId="{08937505-C625-4E92-B006-7D468825D18D}" type="pres">
      <dgm:prSet presAssocID="{FF28A33D-AC58-4497-84CA-18A2C3788D0F}" presName="parentTextArrow" presStyleLbl="node1" presStyleIdx="3" presStyleCnt="5"/>
      <dgm:spPr/>
    </dgm:pt>
    <dgm:pt modelId="{DAC39D8B-7899-4421-AEFA-10E7EB59EFB7}" type="pres">
      <dgm:prSet presAssocID="{FF28A33D-AC58-4497-84CA-18A2C3788D0F}" presName="arrow" presStyleLbl="node1" presStyleIdx="4" presStyleCnt="5"/>
      <dgm:spPr/>
    </dgm:pt>
    <dgm:pt modelId="{FB42B6EA-D0CE-428B-85D3-1521F5156FE1}" type="pres">
      <dgm:prSet presAssocID="{FF28A33D-AC58-4497-84CA-18A2C3788D0F}" presName="descendantArrow" presStyleCnt="0"/>
      <dgm:spPr/>
    </dgm:pt>
    <dgm:pt modelId="{88C3565A-883C-4CA7-A99C-E1D1355BC8A9}" type="pres">
      <dgm:prSet presAssocID="{2EAB2B0C-2B35-4AB7-BC11-52DC62539F5A}" presName="childTextArrow" presStyleLbl="fgAccFollowNode1" presStyleIdx="0" presStyleCnt="1">
        <dgm:presLayoutVars>
          <dgm:bulletEnabled val="1"/>
        </dgm:presLayoutVars>
      </dgm:prSet>
      <dgm:spPr/>
    </dgm:pt>
  </dgm:ptLst>
  <dgm:cxnLst>
    <dgm:cxn modelId="{A0E9180A-E2D7-43A7-8805-C4FF2B4052FF}" type="presOf" srcId="{6B66B314-5942-4B0A-8D5D-AEEFD9FFDDF6}" destId="{1108AE87-AB09-4D01-B46F-E9B4F4E872C3}" srcOrd="0" destOrd="0" presId="urn:microsoft.com/office/officeart/2005/8/layout/process4"/>
    <dgm:cxn modelId="{E5426C37-FCD3-4615-A8C3-9044AB1C2296}" type="presOf" srcId="{FF28A33D-AC58-4497-84CA-18A2C3788D0F}" destId="{08937505-C625-4E92-B006-7D468825D18D}" srcOrd="0" destOrd="0" presId="urn:microsoft.com/office/officeart/2005/8/layout/process4"/>
    <dgm:cxn modelId="{BE0FFA63-2116-4FF2-B098-A783C8F61D7C}" type="presOf" srcId="{2EAB2B0C-2B35-4AB7-BC11-52DC62539F5A}" destId="{88C3565A-883C-4CA7-A99C-E1D1355BC8A9}" srcOrd="0" destOrd="0" presId="urn:microsoft.com/office/officeart/2005/8/layout/process4"/>
    <dgm:cxn modelId="{4B96144B-1471-44B8-B7E7-7BCC02D17BE6}" srcId="{FF28A33D-AC58-4497-84CA-18A2C3788D0F}" destId="{2EAB2B0C-2B35-4AB7-BC11-52DC62539F5A}" srcOrd="0" destOrd="0" parTransId="{109A6535-0433-4A9E-834C-86A59062E5A9}" sibTransId="{11F60B54-769B-4043-82E4-9CF1A920E681}"/>
    <dgm:cxn modelId="{6B55B351-3621-4404-A381-1183521F248C}" type="presOf" srcId="{F99D8D11-4D25-4A08-B6D1-CE23007E3518}" destId="{D9D48C3C-7407-4F0B-8356-289A7C5326F4}" srcOrd="0" destOrd="0" presId="urn:microsoft.com/office/officeart/2005/8/layout/process4"/>
    <dgm:cxn modelId="{50327D53-6A99-4478-AAEA-3B7BB880E9C4}" srcId="{DAFDCCE1-C6A4-431D-90CC-5F8A087A1BAC}" destId="{FF28A33D-AC58-4497-84CA-18A2C3788D0F}" srcOrd="0" destOrd="0" parTransId="{EB010A09-0448-49F1-8CAD-682E0B4376BB}" sibTransId="{CC3B1FCB-57B7-4214-8919-410A6735C56A}"/>
    <dgm:cxn modelId="{7D03235A-DEE8-4744-A657-2CD4D828CA5E}" type="presOf" srcId="{8BAFA32F-C7B8-443B-AA89-6BF8F80534D2}" destId="{7F857937-E44A-41F0-BFAE-2CC5DF720EC0}" srcOrd="0" destOrd="0" presId="urn:microsoft.com/office/officeart/2005/8/layout/process4"/>
    <dgm:cxn modelId="{52D58084-643D-46F7-83DB-E9B93C5FD84A}" srcId="{DAFDCCE1-C6A4-431D-90CC-5F8A087A1BAC}" destId="{6B66B314-5942-4B0A-8D5D-AEEFD9FFDDF6}" srcOrd="2" destOrd="0" parTransId="{B8776F14-FFBB-4387-90BC-250BC00285FA}" sibTransId="{6537D3E4-1C7D-4243-9A9A-B7BE9294F0B0}"/>
    <dgm:cxn modelId="{5BE53AC1-F611-4450-BDD2-AFCA98FB892E}" type="presOf" srcId="{FF28A33D-AC58-4497-84CA-18A2C3788D0F}" destId="{DAC39D8B-7899-4421-AEFA-10E7EB59EFB7}" srcOrd="1" destOrd="0" presId="urn:microsoft.com/office/officeart/2005/8/layout/process4"/>
    <dgm:cxn modelId="{C30E1DD6-45DC-441A-8352-DB61D1AF3A4E}" type="presOf" srcId="{03C9CF30-8828-4284-AF84-8B04BA13FB07}" destId="{BDA39ED9-3990-4963-9644-43DC8FC03214}" srcOrd="0" destOrd="0" presId="urn:microsoft.com/office/officeart/2005/8/layout/process4"/>
    <dgm:cxn modelId="{E7C210DC-CC02-4C6F-BAAD-23041DD19839}" type="presOf" srcId="{DAFDCCE1-C6A4-431D-90CC-5F8A087A1BAC}" destId="{95D3A656-92C6-4736-8E95-7FD1DA7F25D2}" srcOrd="0" destOrd="0" presId="urn:microsoft.com/office/officeart/2005/8/layout/process4"/>
    <dgm:cxn modelId="{F39786EC-C8DF-4904-9E34-912E529C008B}" srcId="{DAFDCCE1-C6A4-431D-90CC-5F8A087A1BAC}" destId="{8BAFA32F-C7B8-443B-AA89-6BF8F80534D2}" srcOrd="1" destOrd="0" parTransId="{D56F1614-6E26-4FB3-8F63-14A3ABC1D65E}" sibTransId="{198347A7-941B-4458-9AA8-A2AF61C02D2C}"/>
    <dgm:cxn modelId="{A2FFF4F0-59A5-4215-ABFF-A8E94A88E593}" srcId="{DAFDCCE1-C6A4-431D-90CC-5F8A087A1BAC}" destId="{F99D8D11-4D25-4A08-B6D1-CE23007E3518}" srcOrd="4" destOrd="0" parTransId="{CDB9B2D0-66E4-47B8-90E0-5A98E1020E14}" sibTransId="{834A5395-F92B-49EE-9509-D00BCC5C53AA}"/>
    <dgm:cxn modelId="{0E9105FE-33B5-495A-8537-C9717FE251A6}" srcId="{DAFDCCE1-C6A4-431D-90CC-5F8A087A1BAC}" destId="{03C9CF30-8828-4284-AF84-8B04BA13FB07}" srcOrd="3" destOrd="0" parTransId="{DC230F9C-BCA2-4B25-9E0A-73C5F22F7251}" sibTransId="{6083BB41-9AD9-4EDA-8161-FCFDCC24D334}"/>
    <dgm:cxn modelId="{31AE560B-DD7E-4F68-B3BA-AD643427E535}" type="presParOf" srcId="{95D3A656-92C6-4736-8E95-7FD1DA7F25D2}" destId="{0B782508-6D36-4E30-B42F-172FA3EDB9AE}" srcOrd="0" destOrd="0" presId="urn:microsoft.com/office/officeart/2005/8/layout/process4"/>
    <dgm:cxn modelId="{64AD72D0-1C73-4C66-B064-F66E18705914}" type="presParOf" srcId="{0B782508-6D36-4E30-B42F-172FA3EDB9AE}" destId="{D9D48C3C-7407-4F0B-8356-289A7C5326F4}" srcOrd="0" destOrd="0" presId="urn:microsoft.com/office/officeart/2005/8/layout/process4"/>
    <dgm:cxn modelId="{6E5CEC9B-2011-4B36-B2DD-14C6DFE935D7}" type="presParOf" srcId="{95D3A656-92C6-4736-8E95-7FD1DA7F25D2}" destId="{2DAB0E7E-05A0-420C-A0C9-E16D297EB64C}" srcOrd="1" destOrd="0" presId="urn:microsoft.com/office/officeart/2005/8/layout/process4"/>
    <dgm:cxn modelId="{AF4699D5-EFA8-4CA7-82C1-27CD976198DE}" type="presParOf" srcId="{95D3A656-92C6-4736-8E95-7FD1DA7F25D2}" destId="{8AD37909-6397-4CF4-AF49-D468B36F83F6}" srcOrd="2" destOrd="0" presId="urn:microsoft.com/office/officeart/2005/8/layout/process4"/>
    <dgm:cxn modelId="{E2255C50-E26A-48C6-9E0A-86DAFC88427B}" type="presParOf" srcId="{8AD37909-6397-4CF4-AF49-D468B36F83F6}" destId="{BDA39ED9-3990-4963-9644-43DC8FC03214}" srcOrd="0" destOrd="0" presId="urn:microsoft.com/office/officeart/2005/8/layout/process4"/>
    <dgm:cxn modelId="{6A2C7071-CDF4-4B59-8D9C-502A51E9140B}" type="presParOf" srcId="{95D3A656-92C6-4736-8E95-7FD1DA7F25D2}" destId="{C9403FFE-526D-4BA2-A144-7FF71D565F2A}" srcOrd="3" destOrd="0" presId="urn:microsoft.com/office/officeart/2005/8/layout/process4"/>
    <dgm:cxn modelId="{94D64DF2-F650-4A90-BAD0-0E5BF879D14C}" type="presParOf" srcId="{95D3A656-92C6-4736-8E95-7FD1DA7F25D2}" destId="{C8818FEE-27A0-4024-8122-CA3CB9CC3DAA}" srcOrd="4" destOrd="0" presId="urn:microsoft.com/office/officeart/2005/8/layout/process4"/>
    <dgm:cxn modelId="{5EBC128E-4373-4765-A7D2-02D9C3252914}" type="presParOf" srcId="{C8818FEE-27A0-4024-8122-CA3CB9CC3DAA}" destId="{1108AE87-AB09-4D01-B46F-E9B4F4E872C3}" srcOrd="0" destOrd="0" presId="urn:microsoft.com/office/officeart/2005/8/layout/process4"/>
    <dgm:cxn modelId="{04AAFEB7-8F52-4879-BF8A-83A9DB806E42}" type="presParOf" srcId="{95D3A656-92C6-4736-8E95-7FD1DA7F25D2}" destId="{F99B74A4-A136-4294-B292-25C183F5E86B}" srcOrd="5" destOrd="0" presId="urn:microsoft.com/office/officeart/2005/8/layout/process4"/>
    <dgm:cxn modelId="{D2E528A9-93B3-4CB7-B5CE-9C8D3AE0D1B5}" type="presParOf" srcId="{95D3A656-92C6-4736-8E95-7FD1DA7F25D2}" destId="{1097AAC8-D5E5-40A1-85CB-E97E5864295D}" srcOrd="6" destOrd="0" presId="urn:microsoft.com/office/officeart/2005/8/layout/process4"/>
    <dgm:cxn modelId="{B690644E-6B81-4820-9B22-B992D04D053D}" type="presParOf" srcId="{1097AAC8-D5E5-40A1-85CB-E97E5864295D}" destId="{7F857937-E44A-41F0-BFAE-2CC5DF720EC0}" srcOrd="0" destOrd="0" presId="urn:microsoft.com/office/officeart/2005/8/layout/process4"/>
    <dgm:cxn modelId="{F3EE39D7-D816-46C9-B506-5BFF9835B37C}" type="presParOf" srcId="{95D3A656-92C6-4736-8E95-7FD1DA7F25D2}" destId="{CF67589F-6887-4A08-9AAF-1F1A2B4B0685}" srcOrd="7" destOrd="0" presId="urn:microsoft.com/office/officeart/2005/8/layout/process4"/>
    <dgm:cxn modelId="{D8F0A869-0484-4CB3-B7B3-22BA40F67606}" type="presParOf" srcId="{95D3A656-92C6-4736-8E95-7FD1DA7F25D2}" destId="{8284CFA4-369A-412B-940E-2783F8A22E1A}" srcOrd="8" destOrd="0" presId="urn:microsoft.com/office/officeart/2005/8/layout/process4"/>
    <dgm:cxn modelId="{D70ACE6C-51F9-4751-8A58-A2B97A2F21E0}" type="presParOf" srcId="{8284CFA4-369A-412B-940E-2783F8A22E1A}" destId="{08937505-C625-4E92-B006-7D468825D18D}" srcOrd="0" destOrd="0" presId="urn:microsoft.com/office/officeart/2005/8/layout/process4"/>
    <dgm:cxn modelId="{287CCFDF-83C1-4CE4-A557-CF712309D10D}" type="presParOf" srcId="{8284CFA4-369A-412B-940E-2783F8A22E1A}" destId="{DAC39D8B-7899-4421-AEFA-10E7EB59EFB7}" srcOrd="1" destOrd="0" presId="urn:microsoft.com/office/officeart/2005/8/layout/process4"/>
    <dgm:cxn modelId="{E1DB0EC2-3D47-447D-B163-F2FF9CEDBB11}" type="presParOf" srcId="{8284CFA4-369A-412B-940E-2783F8A22E1A}" destId="{FB42B6EA-D0CE-428B-85D3-1521F5156FE1}" srcOrd="2" destOrd="0" presId="urn:microsoft.com/office/officeart/2005/8/layout/process4"/>
    <dgm:cxn modelId="{84F3DA68-542D-4F20-AFA2-2C606CCD4DBF}" type="presParOf" srcId="{FB42B6EA-D0CE-428B-85D3-1521F5156FE1}" destId="{88C3565A-883C-4CA7-A99C-E1D1355BC8A9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C5E7AE-78D3-44DF-AE1C-A2CBDF50A627}">
      <dsp:nvSpPr>
        <dsp:cNvPr id="0" name=""/>
        <dsp:cNvSpPr/>
      </dsp:nvSpPr>
      <dsp:spPr>
        <a:xfrm>
          <a:off x="3870250" y="2799592"/>
          <a:ext cx="3206988" cy="2782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9146"/>
              </a:lnTo>
              <a:lnTo>
                <a:pt x="3206988" y="139146"/>
              </a:lnTo>
              <a:lnTo>
                <a:pt x="3206988" y="278292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A9AA65-2E18-4C1D-BDE5-200B664A19F3}">
      <dsp:nvSpPr>
        <dsp:cNvPr id="0" name=""/>
        <dsp:cNvSpPr/>
      </dsp:nvSpPr>
      <dsp:spPr>
        <a:xfrm>
          <a:off x="3870250" y="2799592"/>
          <a:ext cx="1603494" cy="2782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9146"/>
              </a:lnTo>
              <a:lnTo>
                <a:pt x="1603494" y="139146"/>
              </a:lnTo>
              <a:lnTo>
                <a:pt x="1603494" y="278292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6C38C9-FD40-438D-841D-3FBB2ED4903D}">
      <dsp:nvSpPr>
        <dsp:cNvPr id="0" name=""/>
        <dsp:cNvSpPr/>
      </dsp:nvSpPr>
      <dsp:spPr>
        <a:xfrm>
          <a:off x="3824530" y="2799592"/>
          <a:ext cx="91440" cy="27829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78292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139D9F-AFCF-4FF8-A810-9EB4F0375E44}">
      <dsp:nvSpPr>
        <dsp:cNvPr id="0" name=""/>
        <dsp:cNvSpPr/>
      </dsp:nvSpPr>
      <dsp:spPr>
        <a:xfrm>
          <a:off x="2266756" y="2799592"/>
          <a:ext cx="1603494" cy="278292"/>
        </a:xfrm>
        <a:custGeom>
          <a:avLst/>
          <a:gdLst/>
          <a:ahLst/>
          <a:cxnLst/>
          <a:rect l="0" t="0" r="0" b="0"/>
          <a:pathLst>
            <a:path>
              <a:moveTo>
                <a:pt x="1603494" y="0"/>
              </a:moveTo>
              <a:lnTo>
                <a:pt x="1603494" y="139146"/>
              </a:lnTo>
              <a:lnTo>
                <a:pt x="0" y="139146"/>
              </a:lnTo>
              <a:lnTo>
                <a:pt x="0" y="278292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00A9367-CFB3-4FBD-BC5F-4C1C14D11DB2}">
      <dsp:nvSpPr>
        <dsp:cNvPr id="0" name=""/>
        <dsp:cNvSpPr/>
      </dsp:nvSpPr>
      <dsp:spPr>
        <a:xfrm>
          <a:off x="663262" y="2799592"/>
          <a:ext cx="3206988" cy="278292"/>
        </a:xfrm>
        <a:custGeom>
          <a:avLst/>
          <a:gdLst/>
          <a:ahLst/>
          <a:cxnLst/>
          <a:rect l="0" t="0" r="0" b="0"/>
          <a:pathLst>
            <a:path>
              <a:moveTo>
                <a:pt x="3206988" y="0"/>
              </a:moveTo>
              <a:lnTo>
                <a:pt x="3206988" y="139146"/>
              </a:lnTo>
              <a:lnTo>
                <a:pt x="0" y="139146"/>
              </a:lnTo>
              <a:lnTo>
                <a:pt x="0" y="278292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9969B4-1135-482D-B696-A41BC84C9C70}">
      <dsp:nvSpPr>
        <dsp:cNvPr id="0" name=""/>
        <dsp:cNvSpPr/>
      </dsp:nvSpPr>
      <dsp:spPr>
        <a:xfrm>
          <a:off x="3207649" y="2136991"/>
          <a:ext cx="1325201" cy="662600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 dirty="0"/>
            <a:t>/EURUSD</a:t>
          </a:r>
        </a:p>
      </dsp:txBody>
      <dsp:txXfrm>
        <a:off x="3207649" y="2136991"/>
        <a:ext cx="1325201" cy="662600"/>
      </dsp:txXfrm>
    </dsp:sp>
    <dsp:sp modelId="{8BA7A25B-8902-469E-8259-74DE1AF4CB71}">
      <dsp:nvSpPr>
        <dsp:cNvPr id="0" name=""/>
        <dsp:cNvSpPr/>
      </dsp:nvSpPr>
      <dsp:spPr>
        <a:xfrm>
          <a:off x="661" y="3077885"/>
          <a:ext cx="1325201" cy="662600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 dirty="0" err="1"/>
            <a:t>Desc</a:t>
          </a:r>
          <a:endParaRPr lang="en-GB" sz="2200" kern="1200" dirty="0"/>
        </a:p>
      </dsp:txBody>
      <dsp:txXfrm>
        <a:off x="661" y="3077885"/>
        <a:ext cx="1325201" cy="662600"/>
      </dsp:txXfrm>
    </dsp:sp>
    <dsp:sp modelId="{E95560B8-614D-4B1C-B2A3-27A30B413162}">
      <dsp:nvSpPr>
        <dsp:cNvPr id="0" name=""/>
        <dsp:cNvSpPr/>
      </dsp:nvSpPr>
      <dsp:spPr>
        <a:xfrm>
          <a:off x="1604155" y="3077885"/>
          <a:ext cx="1325201" cy="662600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 dirty="0"/>
            <a:t>Bid</a:t>
          </a:r>
        </a:p>
      </dsp:txBody>
      <dsp:txXfrm>
        <a:off x="1604155" y="3077885"/>
        <a:ext cx="1325201" cy="662600"/>
      </dsp:txXfrm>
    </dsp:sp>
    <dsp:sp modelId="{63C48380-8BB1-48DD-B434-073FE725AF7E}">
      <dsp:nvSpPr>
        <dsp:cNvPr id="0" name=""/>
        <dsp:cNvSpPr/>
      </dsp:nvSpPr>
      <dsp:spPr>
        <a:xfrm>
          <a:off x="3207649" y="3077885"/>
          <a:ext cx="1325201" cy="662600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 dirty="0"/>
            <a:t>Ask</a:t>
          </a:r>
        </a:p>
      </dsp:txBody>
      <dsp:txXfrm>
        <a:off x="3207649" y="3077885"/>
        <a:ext cx="1325201" cy="662600"/>
      </dsp:txXfrm>
    </dsp:sp>
    <dsp:sp modelId="{7530DF20-79E4-46EC-9CE9-1796FF3242B9}">
      <dsp:nvSpPr>
        <dsp:cNvPr id="0" name=""/>
        <dsp:cNvSpPr/>
      </dsp:nvSpPr>
      <dsp:spPr>
        <a:xfrm>
          <a:off x="4811143" y="3077885"/>
          <a:ext cx="1325201" cy="662600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 dirty="0"/>
            <a:t>GFA</a:t>
          </a:r>
        </a:p>
      </dsp:txBody>
      <dsp:txXfrm>
        <a:off x="4811143" y="3077885"/>
        <a:ext cx="1325201" cy="662600"/>
      </dsp:txXfrm>
    </dsp:sp>
    <dsp:sp modelId="{578DE376-15B8-45B6-9521-F680D0050B48}">
      <dsp:nvSpPr>
        <dsp:cNvPr id="0" name=""/>
        <dsp:cNvSpPr/>
      </dsp:nvSpPr>
      <dsp:spPr>
        <a:xfrm>
          <a:off x="6414637" y="3077885"/>
          <a:ext cx="1325201" cy="662600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 dirty="0"/>
            <a:t>Time</a:t>
          </a:r>
        </a:p>
      </dsp:txBody>
      <dsp:txXfrm>
        <a:off x="6414637" y="3077885"/>
        <a:ext cx="1325201" cy="6626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CB8FBE-F66A-4DFB-8C9F-A6D6B9CC80BF}">
      <dsp:nvSpPr>
        <dsp:cNvPr id="0" name=""/>
        <dsp:cNvSpPr/>
      </dsp:nvSpPr>
      <dsp:spPr>
        <a:xfrm>
          <a:off x="763693" y="584834"/>
          <a:ext cx="714797" cy="714797"/>
        </a:xfrm>
        <a:prstGeom prst="gear9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 </a:t>
          </a:r>
        </a:p>
      </dsp:txBody>
      <dsp:txXfrm>
        <a:off x="907399" y="752272"/>
        <a:ext cx="427385" cy="367420"/>
      </dsp:txXfrm>
    </dsp:sp>
    <dsp:sp modelId="{6B0586EB-1FE2-4956-816D-AF5E098DCC0C}">
      <dsp:nvSpPr>
        <dsp:cNvPr id="0" name=""/>
        <dsp:cNvSpPr/>
      </dsp:nvSpPr>
      <dsp:spPr>
        <a:xfrm>
          <a:off x="347811" y="415882"/>
          <a:ext cx="519852" cy="519852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 </a:t>
          </a:r>
        </a:p>
      </dsp:txBody>
      <dsp:txXfrm>
        <a:off x="478685" y="547547"/>
        <a:ext cx="258104" cy="256522"/>
      </dsp:txXfrm>
    </dsp:sp>
    <dsp:sp modelId="{CC431F28-CF8F-4A0F-8643-4C6C5BB08D9A}">
      <dsp:nvSpPr>
        <dsp:cNvPr id="0" name=""/>
        <dsp:cNvSpPr/>
      </dsp:nvSpPr>
      <dsp:spPr>
        <a:xfrm rot="20700000">
          <a:off x="638981" y="57236"/>
          <a:ext cx="509349" cy="509349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 </a:t>
          </a:r>
        </a:p>
      </dsp:txBody>
      <dsp:txXfrm rot="-20700000">
        <a:off x="750697" y="168952"/>
        <a:ext cx="285919" cy="285919"/>
      </dsp:txXfrm>
    </dsp:sp>
    <dsp:sp modelId="{0354316D-C90A-4BFE-B6B3-C8FDD94FE9F1}">
      <dsp:nvSpPr>
        <dsp:cNvPr id="0" name=""/>
        <dsp:cNvSpPr/>
      </dsp:nvSpPr>
      <dsp:spPr>
        <a:xfrm>
          <a:off x="681793" y="491234"/>
          <a:ext cx="914940" cy="914940"/>
        </a:xfrm>
        <a:prstGeom prst="circularArrow">
          <a:avLst>
            <a:gd name="adj1" fmla="val 4688"/>
            <a:gd name="adj2" fmla="val 299029"/>
            <a:gd name="adj3" fmla="val 2346028"/>
            <a:gd name="adj4" fmla="val 16294780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8FF8C8-A853-4EDD-A3B5-A5D787FB9A18}">
      <dsp:nvSpPr>
        <dsp:cNvPr id="0" name=""/>
        <dsp:cNvSpPr/>
      </dsp:nvSpPr>
      <dsp:spPr>
        <a:xfrm>
          <a:off x="255746" y="313281"/>
          <a:ext cx="664761" cy="664761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308860-B4DE-4313-AC0C-D6DC194B196C}">
      <dsp:nvSpPr>
        <dsp:cNvPr id="0" name=""/>
        <dsp:cNvSpPr/>
      </dsp:nvSpPr>
      <dsp:spPr>
        <a:xfrm>
          <a:off x="521163" y="-41907"/>
          <a:ext cx="716747" cy="716747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CB8FBE-F66A-4DFB-8C9F-A6D6B9CC80BF}">
      <dsp:nvSpPr>
        <dsp:cNvPr id="0" name=""/>
        <dsp:cNvSpPr/>
      </dsp:nvSpPr>
      <dsp:spPr>
        <a:xfrm>
          <a:off x="763693" y="584834"/>
          <a:ext cx="714797" cy="714797"/>
        </a:xfrm>
        <a:prstGeom prst="gear9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 </a:t>
          </a:r>
        </a:p>
      </dsp:txBody>
      <dsp:txXfrm>
        <a:off x="907399" y="752272"/>
        <a:ext cx="427385" cy="367420"/>
      </dsp:txXfrm>
    </dsp:sp>
    <dsp:sp modelId="{6B0586EB-1FE2-4956-816D-AF5E098DCC0C}">
      <dsp:nvSpPr>
        <dsp:cNvPr id="0" name=""/>
        <dsp:cNvSpPr/>
      </dsp:nvSpPr>
      <dsp:spPr>
        <a:xfrm>
          <a:off x="347811" y="415882"/>
          <a:ext cx="519852" cy="519852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 </a:t>
          </a:r>
        </a:p>
      </dsp:txBody>
      <dsp:txXfrm>
        <a:off x="478685" y="547547"/>
        <a:ext cx="258104" cy="256522"/>
      </dsp:txXfrm>
    </dsp:sp>
    <dsp:sp modelId="{CC431F28-CF8F-4A0F-8643-4C6C5BB08D9A}">
      <dsp:nvSpPr>
        <dsp:cNvPr id="0" name=""/>
        <dsp:cNvSpPr/>
      </dsp:nvSpPr>
      <dsp:spPr>
        <a:xfrm rot="20700000">
          <a:off x="638981" y="57236"/>
          <a:ext cx="509349" cy="509349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 </a:t>
          </a:r>
        </a:p>
      </dsp:txBody>
      <dsp:txXfrm rot="-20700000">
        <a:off x="750697" y="168952"/>
        <a:ext cx="285919" cy="285919"/>
      </dsp:txXfrm>
    </dsp:sp>
    <dsp:sp modelId="{0354316D-C90A-4BFE-B6B3-C8FDD94FE9F1}">
      <dsp:nvSpPr>
        <dsp:cNvPr id="0" name=""/>
        <dsp:cNvSpPr/>
      </dsp:nvSpPr>
      <dsp:spPr>
        <a:xfrm>
          <a:off x="681793" y="491234"/>
          <a:ext cx="914940" cy="914940"/>
        </a:xfrm>
        <a:prstGeom prst="circularArrow">
          <a:avLst>
            <a:gd name="adj1" fmla="val 4688"/>
            <a:gd name="adj2" fmla="val 299029"/>
            <a:gd name="adj3" fmla="val 2346028"/>
            <a:gd name="adj4" fmla="val 16294780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8FF8C8-A853-4EDD-A3B5-A5D787FB9A18}">
      <dsp:nvSpPr>
        <dsp:cNvPr id="0" name=""/>
        <dsp:cNvSpPr/>
      </dsp:nvSpPr>
      <dsp:spPr>
        <a:xfrm>
          <a:off x="255746" y="313281"/>
          <a:ext cx="664761" cy="664761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308860-B4DE-4313-AC0C-D6DC194B196C}">
      <dsp:nvSpPr>
        <dsp:cNvPr id="0" name=""/>
        <dsp:cNvSpPr/>
      </dsp:nvSpPr>
      <dsp:spPr>
        <a:xfrm>
          <a:off x="521163" y="-41907"/>
          <a:ext cx="716747" cy="716747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5F8236-4D8E-44F3-AC58-E9E63FFD5940}">
      <dsp:nvSpPr>
        <dsp:cNvPr id="0" name=""/>
        <dsp:cNvSpPr/>
      </dsp:nvSpPr>
      <dsp:spPr>
        <a:xfrm>
          <a:off x="0" y="2603917"/>
          <a:ext cx="6096000" cy="854663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The Trading Integration Adapter returns an empty record</a:t>
          </a:r>
          <a:endParaRPr lang="en-GB" sz="1400" b="1" kern="1200" dirty="0"/>
        </a:p>
      </dsp:txBody>
      <dsp:txXfrm>
        <a:off x="0" y="2603917"/>
        <a:ext cx="6096000" cy="461518"/>
      </dsp:txXfrm>
    </dsp:sp>
    <dsp:sp modelId="{08CD973E-AE81-40F0-9298-B0B34C7B7EF0}">
      <dsp:nvSpPr>
        <dsp:cNvPr id="0" name=""/>
        <dsp:cNvSpPr/>
      </dsp:nvSpPr>
      <dsp:spPr>
        <a:xfrm>
          <a:off x="0" y="3048342"/>
          <a:ext cx="6096000" cy="393145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This record is called your </a:t>
          </a:r>
          <a:r>
            <a:rPr lang="en-GB" sz="1400" b="1" kern="1200" dirty="0"/>
            <a:t>“Trade Channel”. </a:t>
          </a:r>
          <a:r>
            <a:rPr lang="en-GB" sz="1400" kern="1200" dirty="0"/>
            <a:t>It lives for the duration of the user session</a:t>
          </a:r>
        </a:p>
      </dsp:txBody>
      <dsp:txXfrm>
        <a:off x="0" y="3048342"/>
        <a:ext cx="6096000" cy="393145"/>
      </dsp:txXfrm>
    </dsp:sp>
    <dsp:sp modelId="{E7E3E734-5BF0-47B2-B9EA-67811B132D71}">
      <dsp:nvSpPr>
        <dsp:cNvPr id="0" name=""/>
        <dsp:cNvSpPr/>
      </dsp:nvSpPr>
      <dsp:spPr>
        <a:xfrm rot="10800000">
          <a:off x="0" y="1302264"/>
          <a:ext cx="6096000" cy="1314473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The Liberator then requests the subject from the Trading Integration Adapter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/>
            <a:t>/PRIVATE/bob/TRADE/FX</a:t>
          </a:r>
        </a:p>
      </dsp:txBody>
      <dsp:txXfrm rot="10800000">
        <a:off x="0" y="1302264"/>
        <a:ext cx="6096000" cy="854105"/>
      </dsp:txXfrm>
    </dsp:sp>
    <dsp:sp modelId="{FA425BAB-2A4D-4096-BE37-9E9B8B8F864A}">
      <dsp:nvSpPr>
        <dsp:cNvPr id="0" name=""/>
        <dsp:cNvSpPr/>
      </dsp:nvSpPr>
      <dsp:spPr>
        <a:xfrm rot="10800000">
          <a:off x="0" y="611"/>
          <a:ext cx="6096000" cy="1314473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When you login to the client application it requests the subject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dirty="0"/>
            <a:t>/PRIVATE/TRADE/FX</a:t>
          </a:r>
          <a:endParaRPr lang="en-GB" sz="1400" kern="1200" dirty="0"/>
        </a:p>
      </dsp:txBody>
      <dsp:txXfrm rot="10800000">
        <a:off x="0" y="611"/>
        <a:ext cx="6096000" cy="85410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5F8236-4D8E-44F3-AC58-E9E63FFD5940}">
      <dsp:nvSpPr>
        <dsp:cNvPr id="0" name=""/>
        <dsp:cNvSpPr/>
      </dsp:nvSpPr>
      <dsp:spPr>
        <a:xfrm>
          <a:off x="0" y="2204077"/>
          <a:ext cx="6096000" cy="723473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400" b="1" kern="1200" dirty="0"/>
        </a:p>
      </dsp:txBody>
      <dsp:txXfrm>
        <a:off x="0" y="2204077"/>
        <a:ext cx="6096000" cy="390675"/>
      </dsp:txXfrm>
    </dsp:sp>
    <dsp:sp modelId="{E967BD36-5A7E-4EDE-B205-ACF60624B454}">
      <dsp:nvSpPr>
        <dsp:cNvPr id="0" name=""/>
        <dsp:cNvSpPr/>
      </dsp:nvSpPr>
      <dsp:spPr>
        <a:xfrm>
          <a:off x="0" y="2263255"/>
          <a:ext cx="6096000" cy="641178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9050" rIns="10668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The server can respond by publishing standard record updates on the channel, also with a field indicating the transition and some other fields</a:t>
          </a:r>
          <a:endParaRPr lang="en-GB" sz="1500" b="1" kern="1200" dirty="0"/>
        </a:p>
      </dsp:txBody>
      <dsp:txXfrm>
        <a:off x="0" y="2263255"/>
        <a:ext cx="6096000" cy="641178"/>
      </dsp:txXfrm>
    </dsp:sp>
    <dsp:sp modelId="{E7E3E734-5BF0-47B2-B9EA-67811B132D71}">
      <dsp:nvSpPr>
        <dsp:cNvPr id="0" name=""/>
        <dsp:cNvSpPr/>
      </dsp:nvSpPr>
      <dsp:spPr>
        <a:xfrm rot="10800000">
          <a:off x="0" y="1102227"/>
          <a:ext cx="6096000" cy="1112702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The front end publishes a message on this trade channel. The message will have a field indicating the transition, plus other fields</a:t>
          </a:r>
          <a:endParaRPr lang="en-GB" sz="1500" b="1" kern="1200" dirty="0"/>
        </a:p>
      </dsp:txBody>
      <dsp:txXfrm rot="10800000">
        <a:off x="0" y="1102227"/>
        <a:ext cx="6096000" cy="723000"/>
      </dsp:txXfrm>
    </dsp:sp>
    <dsp:sp modelId="{FA425BAB-2A4D-4096-BE37-9E9B8B8F864A}">
      <dsp:nvSpPr>
        <dsp:cNvPr id="0" name=""/>
        <dsp:cNvSpPr/>
      </dsp:nvSpPr>
      <dsp:spPr>
        <a:xfrm rot="10800000">
          <a:off x="0" y="376"/>
          <a:ext cx="6096000" cy="1112702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When the user wants to trade</a:t>
          </a:r>
        </a:p>
      </dsp:txBody>
      <dsp:txXfrm rot="10800000">
        <a:off x="0" y="376"/>
        <a:ext cx="6096000" cy="72300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13F06E-1C1F-4A5F-AB01-3149ACAEB48F}">
      <dsp:nvSpPr>
        <dsp:cNvPr id="0" name=""/>
        <dsp:cNvSpPr/>
      </dsp:nvSpPr>
      <dsp:spPr>
        <a:xfrm>
          <a:off x="811" y="465542"/>
          <a:ext cx="1899093" cy="94954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kern="1200" dirty="0"/>
            <a:t>Users</a:t>
          </a:r>
        </a:p>
      </dsp:txBody>
      <dsp:txXfrm>
        <a:off x="28622" y="493353"/>
        <a:ext cx="1843471" cy="893924"/>
      </dsp:txXfrm>
    </dsp:sp>
    <dsp:sp modelId="{43A776BD-F4AD-43E0-9FEB-11B4B8804F43}">
      <dsp:nvSpPr>
        <dsp:cNvPr id="0" name=""/>
        <dsp:cNvSpPr/>
      </dsp:nvSpPr>
      <dsp:spPr>
        <a:xfrm>
          <a:off x="190720" y="1415089"/>
          <a:ext cx="189909" cy="7121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12160"/>
              </a:lnTo>
              <a:lnTo>
                <a:pt x="189909" y="712160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830A68-CC0C-4F76-9A4D-AF685359F510}">
      <dsp:nvSpPr>
        <dsp:cNvPr id="0" name=""/>
        <dsp:cNvSpPr/>
      </dsp:nvSpPr>
      <dsp:spPr>
        <a:xfrm>
          <a:off x="380630" y="1652476"/>
          <a:ext cx="1519274" cy="949546"/>
        </a:xfrm>
        <a:prstGeom prst="roundRect">
          <a:avLst>
            <a:gd name="adj" fmla="val 10000"/>
          </a:avLst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Entity that logs on to Caplin Trader</a:t>
          </a:r>
        </a:p>
      </dsp:txBody>
      <dsp:txXfrm>
        <a:off x="408441" y="1680287"/>
        <a:ext cx="1463652" cy="893924"/>
      </dsp:txXfrm>
    </dsp:sp>
    <dsp:sp modelId="{3CF294BC-0DB5-47E0-AD4E-B1024B79AE60}">
      <dsp:nvSpPr>
        <dsp:cNvPr id="0" name=""/>
        <dsp:cNvSpPr/>
      </dsp:nvSpPr>
      <dsp:spPr>
        <a:xfrm>
          <a:off x="2374678" y="465542"/>
          <a:ext cx="1899093" cy="94954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kern="1200" dirty="0"/>
            <a:t>Groups</a:t>
          </a:r>
        </a:p>
      </dsp:txBody>
      <dsp:txXfrm>
        <a:off x="2402489" y="493353"/>
        <a:ext cx="1843471" cy="893924"/>
      </dsp:txXfrm>
    </dsp:sp>
    <dsp:sp modelId="{767FAFEA-6C02-477B-BFC5-19CFC2081659}">
      <dsp:nvSpPr>
        <dsp:cNvPr id="0" name=""/>
        <dsp:cNvSpPr/>
      </dsp:nvSpPr>
      <dsp:spPr>
        <a:xfrm>
          <a:off x="2564587" y="1415089"/>
          <a:ext cx="189909" cy="7121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12160"/>
              </a:lnTo>
              <a:lnTo>
                <a:pt x="189909" y="712160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D91C5-784D-4DEB-831F-DD8FF2901F63}">
      <dsp:nvSpPr>
        <dsp:cNvPr id="0" name=""/>
        <dsp:cNvSpPr/>
      </dsp:nvSpPr>
      <dsp:spPr>
        <a:xfrm>
          <a:off x="2754496" y="1652476"/>
          <a:ext cx="1519274" cy="949546"/>
        </a:xfrm>
        <a:prstGeom prst="roundRect">
          <a:avLst>
            <a:gd name="adj" fmla="val 10000"/>
          </a:avLst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Hierarchy</a:t>
          </a:r>
        </a:p>
      </dsp:txBody>
      <dsp:txXfrm>
        <a:off x="2782307" y="1680287"/>
        <a:ext cx="1463652" cy="893924"/>
      </dsp:txXfrm>
    </dsp:sp>
    <dsp:sp modelId="{16E35092-F0CE-4956-B2E7-8C037DED7747}">
      <dsp:nvSpPr>
        <dsp:cNvPr id="0" name=""/>
        <dsp:cNvSpPr/>
      </dsp:nvSpPr>
      <dsp:spPr>
        <a:xfrm>
          <a:off x="2564587" y="1415089"/>
          <a:ext cx="189909" cy="18990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99093"/>
              </a:lnTo>
              <a:lnTo>
                <a:pt x="189909" y="1899093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8386E2-F538-4AC0-A232-4610B57ABF34}">
      <dsp:nvSpPr>
        <dsp:cNvPr id="0" name=""/>
        <dsp:cNvSpPr/>
      </dsp:nvSpPr>
      <dsp:spPr>
        <a:xfrm>
          <a:off x="2754496" y="2839409"/>
          <a:ext cx="1519274" cy="949546"/>
        </a:xfrm>
        <a:prstGeom prst="roundRect">
          <a:avLst>
            <a:gd name="adj" fmla="val 10000"/>
          </a:avLst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Multiple Inheritance</a:t>
          </a:r>
        </a:p>
      </dsp:txBody>
      <dsp:txXfrm>
        <a:off x="2782307" y="2867220"/>
        <a:ext cx="1463652" cy="893924"/>
      </dsp:txXfrm>
    </dsp:sp>
    <dsp:sp modelId="{26EF51F7-6015-4D70-AB67-60EF56E1C442}">
      <dsp:nvSpPr>
        <dsp:cNvPr id="0" name=""/>
        <dsp:cNvSpPr/>
      </dsp:nvSpPr>
      <dsp:spPr>
        <a:xfrm>
          <a:off x="4748545" y="465542"/>
          <a:ext cx="1899093" cy="94954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7625" tIns="31750" rIns="47625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kern="1200" dirty="0"/>
            <a:t>Permissions</a:t>
          </a:r>
        </a:p>
      </dsp:txBody>
      <dsp:txXfrm>
        <a:off x="4776356" y="493353"/>
        <a:ext cx="1843471" cy="893924"/>
      </dsp:txXfrm>
    </dsp:sp>
    <dsp:sp modelId="{CEEE4FE6-97CD-4BC6-A680-D0926064B1C5}">
      <dsp:nvSpPr>
        <dsp:cNvPr id="0" name=""/>
        <dsp:cNvSpPr/>
      </dsp:nvSpPr>
      <dsp:spPr>
        <a:xfrm>
          <a:off x="4938454" y="1415089"/>
          <a:ext cx="189909" cy="7121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12160"/>
              </a:lnTo>
              <a:lnTo>
                <a:pt x="189909" y="712160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F8B170-59D0-4C4F-BC22-23565C66F4AE}">
      <dsp:nvSpPr>
        <dsp:cNvPr id="0" name=""/>
        <dsp:cNvSpPr/>
      </dsp:nvSpPr>
      <dsp:spPr>
        <a:xfrm>
          <a:off x="5128363" y="1652476"/>
          <a:ext cx="1519274" cy="949546"/>
        </a:xfrm>
        <a:prstGeom prst="roundRect">
          <a:avLst>
            <a:gd name="adj" fmla="val 10000"/>
          </a:avLst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Consists of Product, Action and Namespace</a:t>
          </a:r>
        </a:p>
      </dsp:txBody>
      <dsp:txXfrm>
        <a:off x="5156174" y="1680287"/>
        <a:ext cx="1463652" cy="89392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13F06E-1C1F-4A5F-AB01-3149ACAEB48F}">
      <dsp:nvSpPr>
        <dsp:cNvPr id="0" name=""/>
        <dsp:cNvSpPr/>
      </dsp:nvSpPr>
      <dsp:spPr>
        <a:xfrm>
          <a:off x="844447" y="1725"/>
          <a:ext cx="1417015" cy="70850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Product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Which Instrument</a:t>
          </a:r>
        </a:p>
      </dsp:txBody>
      <dsp:txXfrm>
        <a:off x="865198" y="22476"/>
        <a:ext cx="1375513" cy="667005"/>
      </dsp:txXfrm>
    </dsp:sp>
    <dsp:sp modelId="{43A776BD-F4AD-43E0-9FEB-11B4B8804F43}">
      <dsp:nvSpPr>
        <dsp:cNvPr id="0" name=""/>
        <dsp:cNvSpPr/>
      </dsp:nvSpPr>
      <dsp:spPr>
        <a:xfrm>
          <a:off x="986148" y="710233"/>
          <a:ext cx="141701" cy="5313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31380"/>
              </a:lnTo>
              <a:lnTo>
                <a:pt x="141701" y="531380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830A68-CC0C-4F76-9A4D-AF685359F510}">
      <dsp:nvSpPr>
        <dsp:cNvPr id="0" name=""/>
        <dsp:cNvSpPr/>
      </dsp:nvSpPr>
      <dsp:spPr>
        <a:xfrm>
          <a:off x="1127850" y="887360"/>
          <a:ext cx="1133612" cy="708507"/>
        </a:xfrm>
        <a:prstGeom prst="roundRect">
          <a:avLst>
            <a:gd name="adj" fmla="val 10000"/>
          </a:avLst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/FX/GBPUSD</a:t>
          </a:r>
        </a:p>
      </dsp:txBody>
      <dsp:txXfrm>
        <a:off x="1148601" y="908111"/>
        <a:ext cx="1092110" cy="667005"/>
      </dsp:txXfrm>
    </dsp:sp>
    <dsp:sp modelId="{40F47955-695F-4B50-B641-5B64E602E4B8}">
      <dsp:nvSpPr>
        <dsp:cNvPr id="0" name=""/>
        <dsp:cNvSpPr/>
      </dsp:nvSpPr>
      <dsp:spPr>
        <a:xfrm>
          <a:off x="986148" y="710233"/>
          <a:ext cx="141701" cy="14170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7015"/>
              </a:lnTo>
              <a:lnTo>
                <a:pt x="141701" y="1417015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6A3C22-344D-46A1-93D6-4E712E12F596}">
      <dsp:nvSpPr>
        <dsp:cNvPr id="0" name=""/>
        <dsp:cNvSpPr/>
      </dsp:nvSpPr>
      <dsp:spPr>
        <a:xfrm>
          <a:off x="1127850" y="1772995"/>
          <a:ext cx="1133612" cy="708507"/>
        </a:xfrm>
        <a:prstGeom prst="roundRect">
          <a:avLst>
            <a:gd name="adj" fmla="val 10000"/>
          </a:avLst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The Blotter</a:t>
          </a:r>
        </a:p>
      </dsp:txBody>
      <dsp:txXfrm>
        <a:off x="1148601" y="1793746"/>
        <a:ext cx="1092110" cy="667005"/>
      </dsp:txXfrm>
    </dsp:sp>
    <dsp:sp modelId="{8639FB35-A406-49D7-A146-E7EBB9AA0160}">
      <dsp:nvSpPr>
        <dsp:cNvPr id="0" name=""/>
        <dsp:cNvSpPr/>
      </dsp:nvSpPr>
      <dsp:spPr>
        <a:xfrm>
          <a:off x="986148" y="710233"/>
          <a:ext cx="141701" cy="23026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02650"/>
              </a:lnTo>
              <a:lnTo>
                <a:pt x="141701" y="2302650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C6FDCE-69C9-4B7C-86F1-1DD3F3F5BB2D}">
      <dsp:nvSpPr>
        <dsp:cNvPr id="0" name=""/>
        <dsp:cNvSpPr/>
      </dsp:nvSpPr>
      <dsp:spPr>
        <a:xfrm>
          <a:off x="1127850" y="2658630"/>
          <a:ext cx="1133612" cy="708507"/>
        </a:xfrm>
        <a:prstGeom prst="roundRect">
          <a:avLst>
            <a:gd name="adj" fmla="val 10000"/>
          </a:avLst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FI Instruments</a:t>
          </a:r>
        </a:p>
      </dsp:txBody>
      <dsp:txXfrm>
        <a:off x="1148601" y="2679381"/>
        <a:ext cx="1092110" cy="667005"/>
      </dsp:txXfrm>
    </dsp:sp>
    <dsp:sp modelId="{3CF294BC-0DB5-47E0-AD4E-B1024B79AE60}">
      <dsp:nvSpPr>
        <dsp:cNvPr id="0" name=""/>
        <dsp:cNvSpPr/>
      </dsp:nvSpPr>
      <dsp:spPr>
        <a:xfrm>
          <a:off x="2615717" y="1725"/>
          <a:ext cx="1417015" cy="70850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Action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What is the User Doing</a:t>
          </a:r>
        </a:p>
      </dsp:txBody>
      <dsp:txXfrm>
        <a:off x="2636468" y="22476"/>
        <a:ext cx="1375513" cy="667005"/>
      </dsp:txXfrm>
    </dsp:sp>
    <dsp:sp modelId="{767FAFEA-6C02-477B-BFC5-19CFC2081659}">
      <dsp:nvSpPr>
        <dsp:cNvPr id="0" name=""/>
        <dsp:cNvSpPr/>
      </dsp:nvSpPr>
      <dsp:spPr>
        <a:xfrm>
          <a:off x="2757418" y="710233"/>
          <a:ext cx="141701" cy="5313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31380"/>
              </a:lnTo>
              <a:lnTo>
                <a:pt x="141701" y="531380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D91C5-784D-4DEB-831F-DD8FF2901F63}">
      <dsp:nvSpPr>
        <dsp:cNvPr id="0" name=""/>
        <dsp:cNvSpPr/>
      </dsp:nvSpPr>
      <dsp:spPr>
        <a:xfrm>
          <a:off x="2899120" y="887360"/>
          <a:ext cx="1133612" cy="708507"/>
        </a:xfrm>
        <a:prstGeom prst="roundRect">
          <a:avLst>
            <a:gd name="adj" fmla="val 10000"/>
          </a:avLst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View</a:t>
          </a:r>
        </a:p>
      </dsp:txBody>
      <dsp:txXfrm>
        <a:off x="2919871" y="908111"/>
        <a:ext cx="1092110" cy="667005"/>
      </dsp:txXfrm>
    </dsp:sp>
    <dsp:sp modelId="{16E35092-F0CE-4956-B2E7-8C037DED7747}">
      <dsp:nvSpPr>
        <dsp:cNvPr id="0" name=""/>
        <dsp:cNvSpPr/>
      </dsp:nvSpPr>
      <dsp:spPr>
        <a:xfrm>
          <a:off x="2757418" y="710233"/>
          <a:ext cx="141701" cy="14170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7015"/>
              </a:lnTo>
              <a:lnTo>
                <a:pt x="141701" y="1417015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8386E2-F538-4AC0-A232-4610B57ABF34}">
      <dsp:nvSpPr>
        <dsp:cNvPr id="0" name=""/>
        <dsp:cNvSpPr/>
      </dsp:nvSpPr>
      <dsp:spPr>
        <a:xfrm>
          <a:off x="2899120" y="1772995"/>
          <a:ext cx="1133612" cy="708507"/>
        </a:xfrm>
        <a:prstGeom prst="roundRect">
          <a:avLst>
            <a:gd name="adj" fmla="val 10000"/>
          </a:avLst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Trade</a:t>
          </a:r>
        </a:p>
      </dsp:txBody>
      <dsp:txXfrm>
        <a:off x="2919871" y="1793746"/>
        <a:ext cx="1092110" cy="667005"/>
      </dsp:txXfrm>
    </dsp:sp>
    <dsp:sp modelId="{A8FCB940-950D-4725-96FB-204A13B12B27}">
      <dsp:nvSpPr>
        <dsp:cNvPr id="0" name=""/>
        <dsp:cNvSpPr/>
      </dsp:nvSpPr>
      <dsp:spPr>
        <a:xfrm>
          <a:off x="2757418" y="710233"/>
          <a:ext cx="141701" cy="23026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02650"/>
              </a:lnTo>
              <a:lnTo>
                <a:pt x="141701" y="2302650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F41CEA-E941-41B2-B52E-2EF4EA66AD59}">
      <dsp:nvSpPr>
        <dsp:cNvPr id="0" name=""/>
        <dsp:cNvSpPr/>
      </dsp:nvSpPr>
      <dsp:spPr>
        <a:xfrm>
          <a:off x="2899120" y="2658630"/>
          <a:ext cx="1133612" cy="708507"/>
        </a:xfrm>
        <a:prstGeom prst="roundRect">
          <a:avLst>
            <a:gd name="adj" fmla="val 10000"/>
          </a:avLst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ESP</a:t>
          </a:r>
        </a:p>
      </dsp:txBody>
      <dsp:txXfrm>
        <a:off x="2919871" y="2679381"/>
        <a:ext cx="1092110" cy="667005"/>
      </dsp:txXfrm>
    </dsp:sp>
    <dsp:sp modelId="{26EF51F7-6015-4D70-AB67-60EF56E1C442}">
      <dsp:nvSpPr>
        <dsp:cNvPr id="0" name=""/>
        <dsp:cNvSpPr/>
      </dsp:nvSpPr>
      <dsp:spPr>
        <a:xfrm>
          <a:off x="4386986" y="1725"/>
          <a:ext cx="1417015" cy="70850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Namespace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Grouping of Instruments</a:t>
          </a:r>
        </a:p>
      </dsp:txBody>
      <dsp:txXfrm>
        <a:off x="4407737" y="22476"/>
        <a:ext cx="1375513" cy="667005"/>
      </dsp:txXfrm>
    </dsp:sp>
    <dsp:sp modelId="{CEEE4FE6-97CD-4BC6-A680-D0926064B1C5}">
      <dsp:nvSpPr>
        <dsp:cNvPr id="0" name=""/>
        <dsp:cNvSpPr/>
      </dsp:nvSpPr>
      <dsp:spPr>
        <a:xfrm>
          <a:off x="4528688" y="710233"/>
          <a:ext cx="141701" cy="5313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31380"/>
              </a:lnTo>
              <a:lnTo>
                <a:pt x="141701" y="531380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F8B170-59D0-4C4F-BC22-23565C66F4AE}">
      <dsp:nvSpPr>
        <dsp:cNvPr id="0" name=""/>
        <dsp:cNvSpPr/>
      </dsp:nvSpPr>
      <dsp:spPr>
        <a:xfrm>
          <a:off x="4670390" y="887360"/>
          <a:ext cx="1133612" cy="708507"/>
        </a:xfrm>
        <a:prstGeom prst="roundRect">
          <a:avLst>
            <a:gd name="adj" fmla="val 10000"/>
          </a:avLst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Tenor</a:t>
          </a:r>
        </a:p>
      </dsp:txBody>
      <dsp:txXfrm>
        <a:off x="4691141" y="908111"/>
        <a:ext cx="1092110" cy="667005"/>
      </dsp:txXfrm>
    </dsp:sp>
    <dsp:sp modelId="{4CA97222-250B-447C-BEB1-8EF18831E592}">
      <dsp:nvSpPr>
        <dsp:cNvPr id="0" name=""/>
        <dsp:cNvSpPr/>
      </dsp:nvSpPr>
      <dsp:spPr>
        <a:xfrm>
          <a:off x="4528688" y="710233"/>
          <a:ext cx="141701" cy="14170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7015"/>
              </a:lnTo>
              <a:lnTo>
                <a:pt x="141701" y="1417015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DFFEC8-B874-420D-9EDA-E8BE6819868F}">
      <dsp:nvSpPr>
        <dsp:cNvPr id="0" name=""/>
        <dsp:cNvSpPr/>
      </dsp:nvSpPr>
      <dsp:spPr>
        <a:xfrm>
          <a:off x="4670390" y="1772995"/>
          <a:ext cx="1133612" cy="708507"/>
        </a:xfrm>
        <a:prstGeom prst="roundRect">
          <a:avLst>
            <a:gd name="adj" fmla="val 10000"/>
          </a:avLst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1M</a:t>
          </a:r>
        </a:p>
      </dsp:txBody>
      <dsp:txXfrm>
        <a:off x="4691141" y="1793746"/>
        <a:ext cx="1092110" cy="667005"/>
      </dsp:txXfrm>
    </dsp:sp>
    <dsp:sp modelId="{BBD1B3F1-AE30-4EB7-83E0-72F1A750B247}">
      <dsp:nvSpPr>
        <dsp:cNvPr id="0" name=""/>
        <dsp:cNvSpPr/>
      </dsp:nvSpPr>
      <dsp:spPr>
        <a:xfrm>
          <a:off x="4528688" y="710233"/>
          <a:ext cx="141701" cy="23026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02650"/>
              </a:lnTo>
              <a:lnTo>
                <a:pt x="141701" y="2302650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F8B479-F795-4019-8614-46B911B495DF}">
      <dsp:nvSpPr>
        <dsp:cNvPr id="0" name=""/>
        <dsp:cNvSpPr/>
      </dsp:nvSpPr>
      <dsp:spPr>
        <a:xfrm>
          <a:off x="4670390" y="2658630"/>
          <a:ext cx="1133612" cy="708507"/>
        </a:xfrm>
        <a:prstGeom prst="roundRect">
          <a:avLst>
            <a:gd name="adj" fmla="val 10000"/>
          </a:avLst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2M</a:t>
          </a:r>
        </a:p>
      </dsp:txBody>
      <dsp:txXfrm>
        <a:off x="4691141" y="2679381"/>
        <a:ext cx="1092110" cy="667005"/>
      </dsp:txXfrm>
    </dsp:sp>
    <dsp:sp modelId="{6BA288D6-D1AD-48E0-B9CF-F0D0E1287AC2}">
      <dsp:nvSpPr>
        <dsp:cNvPr id="0" name=""/>
        <dsp:cNvSpPr/>
      </dsp:nvSpPr>
      <dsp:spPr>
        <a:xfrm>
          <a:off x="4528688" y="710233"/>
          <a:ext cx="141701" cy="31882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88285"/>
              </a:lnTo>
              <a:lnTo>
                <a:pt x="141701" y="3188285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FE59FC-F008-40A9-9C5A-AFA6D3B577E9}">
      <dsp:nvSpPr>
        <dsp:cNvPr id="0" name=""/>
        <dsp:cNvSpPr/>
      </dsp:nvSpPr>
      <dsp:spPr>
        <a:xfrm>
          <a:off x="4670390" y="3544265"/>
          <a:ext cx="1133612" cy="708507"/>
        </a:xfrm>
        <a:prstGeom prst="roundRect">
          <a:avLst>
            <a:gd name="adj" fmla="val 10000"/>
          </a:avLst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3M</a:t>
          </a:r>
        </a:p>
      </dsp:txBody>
      <dsp:txXfrm>
        <a:off x="4691141" y="3565016"/>
        <a:ext cx="1092110" cy="667005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D48C3C-7407-4F0B-8356-289A7C5326F4}">
      <dsp:nvSpPr>
        <dsp:cNvPr id="0" name=""/>
        <dsp:cNvSpPr/>
      </dsp:nvSpPr>
      <dsp:spPr>
        <a:xfrm>
          <a:off x="0" y="3322094"/>
          <a:ext cx="7084220" cy="545017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 dirty="0"/>
            <a:t>Upgrade Liberator</a:t>
          </a:r>
        </a:p>
      </dsp:txBody>
      <dsp:txXfrm>
        <a:off x="0" y="3322094"/>
        <a:ext cx="7084220" cy="545017"/>
      </dsp:txXfrm>
    </dsp:sp>
    <dsp:sp modelId="{BDA39ED9-3990-4963-9644-43DC8FC03214}">
      <dsp:nvSpPr>
        <dsp:cNvPr id="0" name=""/>
        <dsp:cNvSpPr/>
      </dsp:nvSpPr>
      <dsp:spPr>
        <a:xfrm rot="10800000">
          <a:off x="0" y="2492033"/>
          <a:ext cx="7084220" cy="838236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Deploy the </a:t>
          </a:r>
          <a:r>
            <a:rPr lang="en-GB" sz="1800" kern="1200" dirty="0" err="1"/>
            <a:t>Permissioning</a:t>
          </a:r>
          <a:r>
            <a:rPr lang="en-GB" sz="1800" kern="1200" dirty="0"/>
            <a:t> Adapter and log in as a different user</a:t>
          </a:r>
        </a:p>
      </dsp:txBody>
      <dsp:txXfrm rot="10800000">
        <a:off x="0" y="2492033"/>
        <a:ext cx="7084220" cy="544661"/>
      </dsp:txXfrm>
    </dsp:sp>
    <dsp:sp modelId="{1108AE87-AB09-4D01-B46F-E9B4F4E872C3}">
      <dsp:nvSpPr>
        <dsp:cNvPr id="0" name=""/>
        <dsp:cNvSpPr/>
      </dsp:nvSpPr>
      <dsp:spPr>
        <a:xfrm rot="10800000">
          <a:off x="0" y="1661971"/>
          <a:ext cx="7084220" cy="838236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Deploy the Trading adapter and execute trades</a:t>
          </a:r>
        </a:p>
      </dsp:txBody>
      <dsp:txXfrm rot="10800000">
        <a:off x="0" y="1661971"/>
        <a:ext cx="7084220" cy="544661"/>
      </dsp:txXfrm>
    </dsp:sp>
    <dsp:sp modelId="{7F857937-E44A-41F0-BFAE-2CC5DF720EC0}">
      <dsp:nvSpPr>
        <dsp:cNvPr id="0" name=""/>
        <dsp:cNvSpPr/>
      </dsp:nvSpPr>
      <dsp:spPr>
        <a:xfrm rot="10800000">
          <a:off x="0" y="831910"/>
          <a:ext cx="7084220" cy="838236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Deploy the Pricing Adapter and make price subscriptions</a:t>
          </a:r>
        </a:p>
      </dsp:txBody>
      <dsp:txXfrm rot="10800000">
        <a:off x="0" y="831910"/>
        <a:ext cx="7084220" cy="544661"/>
      </dsp:txXfrm>
    </dsp:sp>
    <dsp:sp modelId="{DAC39D8B-7899-4421-AEFA-10E7EB59EFB7}">
      <dsp:nvSpPr>
        <dsp:cNvPr id="0" name=""/>
        <dsp:cNvSpPr/>
      </dsp:nvSpPr>
      <dsp:spPr>
        <a:xfrm rot="10800000">
          <a:off x="0" y="1849"/>
          <a:ext cx="7084220" cy="838236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Download and run the Mock pricing &amp; trading Server</a:t>
          </a:r>
        </a:p>
      </dsp:txBody>
      <dsp:txXfrm rot="-10800000">
        <a:off x="0" y="1849"/>
        <a:ext cx="7084220" cy="294221"/>
      </dsp:txXfrm>
    </dsp:sp>
    <dsp:sp modelId="{88C3565A-883C-4CA7-A99C-E1D1355BC8A9}">
      <dsp:nvSpPr>
        <dsp:cNvPr id="0" name=""/>
        <dsp:cNvSpPr/>
      </dsp:nvSpPr>
      <dsp:spPr>
        <a:xfrm>
          <a:off x="0" y="296070"/>
          <a:ext cx="7084220" cy="250632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000" kern="1200" dirty="0"/>
        </a:p>
      </dsp:txBody>
      <dsp:txXfrm>
        <a:off x="0" y="296070"/>
        <a:ext cx="7084220" cy="2506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B32147-C6ED-C54D-8BF5-42AF57D841D7}" type="datetime1">
              <a:rPr lang="en-GB" smtClean="0"/>
              <a:t>17/12/2019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5D86AA-8BE0-F946-9110-6EE2744243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14231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A56D8C-20F4-0447-9795-FE9D32AA8D8F}" type="datetime1">
              <a:rPr lang="en-GB" smtClean="0"/>
              <a:t>17/12/2019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63CD1B-B864-DF42-ACC4-1FE4095FB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59249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AAED95-473A-4739-B0CA-F5C23307FAC0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54222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4421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573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970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24712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AAED95-473A-4739-B0CA-F5C23307FAC0}" type="slidenum">
              <a:rPr lang="en-GB" smtClean="0">
                <a:solidFill>
                  <a:prstClr val="black"/>
                </a:solidFill>
              </a:rPr>
              <a:pPr/>
              <a:t>16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52174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3970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2872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AAED95-473A-4739-B0CA-F5C23307FAC0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11702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AAED95-473A-4739-B0CA-F5C23307FAC0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19569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AAED95-473A-4739-B0CA-F5C23307FAC0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52174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AAED95-473A-4739-B0CA-F5C23307FAC0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300086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AAED95-473A-4739-B0CA-F5C23307FAC0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521744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685800" lvl="1" indent="-228600">
              <a:buFont typeface="Arial" charset="0"/>
              <a:buAutoNum type="arabicPeriod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247122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247122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13443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085850" lvl="2" indent="-171450">
              <a:buFont typeface="Arial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AAED95-473A-4739-B0CA-F5C23307FAC0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521744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AAED95-473A-4739-B0CA-F5C23307FAC0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521744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6B8781-B2DC-435E-B184-96FB1E92B966}" type="slidenum">
              <a:rPr lang="en-GB" smtClean="0">
                <a:solidFill>
                  <a:prstClr val="black"/>
                </a:solidFill>
              </a:rPr>
              <a:pPr/>
              <a:t>28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046319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07E4A48-5BEE-44CF-B027-F6CC9352268B}" type="slidenum">
              <a:rPr lang="en-GB"/>
              <a:pPr/>
              <a:t>29</a:t>
            </a:fld>
            <a:endParaRPr lang="en-GB"/>
          </a:p>
        </p:txBody>
      </p:sp>
      <p:sp>
        <p:nvSpPr>
          <p:cNvPr id="26625" name="Text Box 1"/>
          <p:cNvSpPr txBox="1">
            <a:spLocks noChangeArrowheads="1"/>
          </p:cNvSpPr>
          <p:nvPr/>
        </p:nvSpPr>
        <p:spPr bwMode="auto">
          <a:xfrm>
            <a:off x="951554" y="746769"/>
            <a:ext cx="4896089" cy="371998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4408" tIns="42204" rIns="84408" bIns="42204" anchor="ctr"/>
          <a:lstStyle/>
          <a:p>
            <a:endParaRPr lang="en-GB"/>
          </a:p>
        </p:txBody>
      </p:sp>
      <p:sp>
        <p:nvSpPr>
          <p:cNvPr id="2662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79465" y="4714653"/>
            <a:ext cx="5437227" cy="446367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15DF07F-1445-4122-B7E6-372607D00BAA}" type="slidenum">
              <a:rPr lang="en-GB"/>
              <a:pPr/>
              <a:t>30</a:t>
            </a:fld>
            <a:endParaRPr lang="en-GB"/>
          </a:p>
        </p:txBody>
      </p:sp>
      <p:sp>
        <p:nvSpPr>
          <p:cNvPr id="28673" name="Text Box 1"/>
          <p:cNvSpPr txBox="1">
            <a:spLocks noChangeArrowheads="1"/>
          </p:cNvSpPr>
          <p:nvPr/>
        </p:nvSpPr>
        <p:spPr bwMode="auto">
          <a:xfrm>
            <a:off x="951554" y="746769"/>
            <a:ext cx="4896089" cy="371998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4408" tIns="42204" rIns="84408" bIns="42204" anchor="ctr"/>
          <a:lstStyle/>
          <a:p>
            <a:endParaRPr lang="en-GB"/>
          </a:p>
        </p:txBody>
      </p:sp>
      <p:sp>
        <p:nvSpPr>
          <p:cNvPr id="28674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79465" y="4714653"/>
            <a:ext cx="5437227" cy="446367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pPr marL="171450" indent="-171450">
              <a:buFont typeface="Arial" pitchFamily="34" charset="0"/>
              <a:buChar char="•"/>
            </a:pPr>
            <a:endParaRPr 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3E13348-7762-40DA-AE5C-1C3A069D3AF0}" type="slidenum">
              <a:rPr lang="en-GB"/>
              <a:pPr/>
              <a:t>31</a:t>
            </a:fld>
            <a:endParaRPr lang="en-GB"/>
          </a:p>
        </p:txBody>
      </p:sp>
      <p:sp>
        <p:nvSpPr>
          <p:cNvPr id="29697" name="Text Box 1"/>
          <p:cNvSpPr txBox="1">
            <a:spLocks noChangeArrowheads="1"/>
          </p:cNvSpPr>
          <p:nvPr/>
        </p:nvSpPr>
        <p:spPr bwMode="auto">
          <a:xfrm>
            <a:off x="951554" y="746769"/>
            <a:ext cx="4896089" cy="371998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4408" tIns="42204" rIns="84408" bIns="42204" anchor="ctr"/>
          <a:lstStyle/>
          <a:p>
            <a:endParaRPr lang="en-GB"/>
          </a:p>
        </p:txBody>
      </p:sp>
      <p:sp>
        <p:nvSpPr>
          <p:cNvPr id="29698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79465" y="4714653"/>
            <a:ext cx="5437227" cy="446367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pPr marL="171450" indent="-171450">
              <a:buFont typeface="Arial" pitchFamily="34" charset="0"/>
              <a:buChar char="•"/>
            </a:pPr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700656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E596DE4-31BC-4B5C-B113-EB8E9208DED9}" type="slidenum">
              <a:rPr lang="en-GB"/>
              <a:pPr/>
              <a:t>32</a:t>
            </a:fld>
            <a:endParaRPr lang="en-GB"/>
          </a:p>
        </p:txBody>
      </p:sp>
      <p:sp>
        <p:nvSpPr>
          <p:cNvPr id="30721" name="Text Box 1"/>
          <p:cNvSpPr txBox="1">
            <a:spLocks noChangeArrowheads="1"/>
          </p:cNvSpPr>
          <p:nvPr/>
        </p:nvSpPr>
        <p:spPr bwMode="auto">
          <a:xfrm>
            <a:off x="951554" y="746769"/>
            <a:ext cx="4896089" cy="371998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4408" tIns="42204" rIns="84408" bIns="42204" anchor="ctr"/>
          <a:lstStyle/>
          <a:p>
            <a:endParaRPr lang="en-GB"/>
          </a:p>
        </p:txBody>
      </p:sp>
      <p:sp>
        <p:nvSpPr>
          <p:cNvPr id="30722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79465" y="4714653"/>
            <a:ext cx="5437227" cy="446367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4A76902-14A2-45A2-A28A-F81EFF8F8CB6}" type="slidenum">
              <a:rPr lang="en-GB"/>
              <a:pPr/>
              <a:t>33</a:t>
            </a:fld>
            <a:endParaRPr lang="en-GB"/>
          </a:p>
        </p:txBody>
      </p:sp>
      <p:sp>
        <p:nvSpPr>
          <p:cNvPr id="31745" name="Text Box 1"/>
          <p:cNvSpPr txBox="1">
            <a:spLocks noChangeArrowheads="1"/>
          </p:cNvSpPr>
          <p:nvPr/>
        </p:nvSpPr>
        <p:spPr bwMode="auto">
          <a:xfrm>
            <a:off x="951554" y="746769"/>
            <a:ext cx="4896089" cy="371998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4408" tIns="42204" rIns="84408" bIns="42204" anchor="ctr"/>
          <a:lstStyle/>
          <a:p>
            <a:endParaRPr lang="en-GB"/>
          </a:p>
        </p:txBody>
      </p:sp>
      <p:sp>
        <p:nvSpPr>
          <p:cNvPr id="31746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79465" y="4714653"/>
            <a:ext cx="5437227" cy="446367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pPr marL="171450" indent="-171450">
              <a:buFont typeface="Arial" pitchFamily="34" charset="0"/>
              <a:buChar char="•"/>
            </a:pPr>
            <a:endParaRPr 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B9A56FA-85FD-484E-9434-6B0D290A36D4}" type="slidenum">
              <a:rPr lang="en-GB"/>
              <a:pPr/>
              <a:t>34</a:t>
            </a:fld>
            <a:endParaRPr lang="en-GB"/>
          </a:p>
        </p:txBody>
      </p:sp>
      <p:sp>
        <p:nvSpPr>
          <p:cNvPr id="32769" name="Text Box 1"/>
          <p:cNvSpPr txBox="1">
            <a:spLocks noChangeArrowheads="1"/>
          </p:cNvSpPr>
          <p:nvPr/>
        </p:nvSpPr>
        <p:spPr bwMode="auto">
          <a:xfrm>
            <a:off x="951554" y="746769"/>
            <a:ext cx="4896089" cy="371998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84408" tIns="42204" rIns="84408" bIns="42204" anchor="ctr"/>
          <a:lstStyle/>
          <a:p>
            <a:endParaRPr lang="en-GB"/>
          </a:p>
        </p:txBody>
      </p:sp>
      <p:sp>
        <p:nvSpPr>
          <p:cNvPr id="32770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79465" y="4714653"/>
            <a:ext cx="5437227" cy="4463677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pPr marL="171450" indent="-171450">
              <a:buFont typeface="Arial" pitchFamily="34" charset="0"/>
              <a:buChar char="•"/>
            </a:pPr>
            <a:endParaRPr 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70609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24712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71450" indent="-171450"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AAED95-473A-4739-B0CA-F5C23307FAC0}" type="slidenum">
              <a:rPr lang="en-GB" smtClean="0"/>
              <a:pPr/>
              <a:t>4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7060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8979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5695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AAED95-473A-4739-B0CA-F5C23307FAC0}" type="slidenum">
              <a:rPr lang="en-GB" smtClean="0">
                <a:solidFill>
                  <a:prstClr val="black"/>
                </a:solidFill>
              </a:rPr>
              <a:pPr/>
              <a:t>8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52174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3072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18560" y="1138135"/>
            <a:ext cx="5039360" cy="1470025"/>
          </a:xfrm>
        </p:spPr>
        <p:txBody>
          <a:bodyPr anchor="b" anchorCtr="0"/>
          <a:lstStyle>
            <a:lvl1pPr algn="r">
              <a:defRPr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788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</p:spPr>
        <p:txBody>
          <a:bodyPr anchor="b"/>
          <a:lstStyle>
            <a:lvl1pPr algn="l">
              <a:defRPr sz="2000" b="1" spc="-15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973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>
                <a:solidFill>
                  <a:schemeClr val="accent6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67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Direct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pic>
        <p:nvPicPr>
          <p:cNvPr id="19" name="Picture 18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604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integration Suite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925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latform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29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rof Services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545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Trader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pic>
        <p:nvPicPr>
          <p:cNvPr id="22" name="Picture 21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  <p:sp>
        <p:nvSpPr>
          <p:cNvPr id="23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32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spc="-15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242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673" y="2198795"/>
            <a:ext cx="8259127" cy="1052405"/>
          </a:xfrm>
        </p:spPr>
        <p:txBody>
          <a:bodyPr anchor="b" anchorCtr="0">
            <a:normAutofit/>
          </a:bodyPr>
          <a:lstStyle>
            <a:lvl1pPr algn="l">
              <a:defRPr sz="4400" b="1" cap="none" spc="-15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7674" y="3258927"/>
            <a:ext cx="8259127" cy="1500187"/>
          </a:xfrm>
        </p:spPr>
        <p:txBody>
          <a:bodyPr anchor="t" anchorCtr="0"/>
          <a:lstStyle>
            <a:lvl1pPr marL="0" indent="0">
              <a:buNone/>
              <a:defRPr sz="2000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840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369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542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pc="-15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276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5572"/>
            <a:ext cx="8229600" cy="114300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869440"/>
            <a:ext cx="8229597" cy="4256725"/>
          </a:xfrm>
        </p:spPr>
        <p:txBody>
          <a:bodyPr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45846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5572"/>
            <a:ext cx="8229600" cy="114300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869440"/>
            <a:ext cx="3911597" cy="4256725"/>
          </a:xfrm>
        </p:spPr>
        <p:txBody>
          <a:bodyPr numCol="1" spcCol="0"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/>
          </p:nvPr>
        </p:nvSpPr>
        <p:spPr>
          <a:xfrm>
            <a:off x="4602480" y="1869440"/>
            <a:ext cx="4084320" cy="42567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Drag picture to placeholder or click icon to add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270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380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27129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659921" y="6324501"/>
            <a:ext cx="30268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© Caplin Systems Ltd. 2012 </a:t>
            </a:r>
            <a:r>
              <a:rPr lang="en-US" sz="1000" dirty="0">
                <a:solidFill>
                  <a:schemeClr val="bg1">
                    <a:lumMod val="85000"/>
                  </a:schemeClr>
                </a:solidFill>
              </a:rPr>
              <a:t>|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 Confidential</a:t>
            </a:r>
          </a:p>
        </p:txBody>
      </p:sp>
    </p:spTree>
    <p:extLst>
      <p:ext uri="{BB962C8B-B14F-4D97-AF65-F5344CB8AC3E}">
        <p14:creationId xmlns:p14="http://schemas.microsoft.com/office/powerpoint/2010/main" val="509999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5" r:id="rId7"/>
    <p:sldLayoutId id="2147483666" r:id="rId8"/>
    <p:sldLayoutId id="2147483655" r:id="rId9"/>
    <p:sldLayoutId id="2147483656" r:id="rId10"/>
    <p:sldLayoutId id="2147483657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b="1" i="0" kern="1200" spc="-15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SzPct val="50000"/>
        <a:buFont typeface="Lucida Grande"/>
        <a:buChar char="▶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13" Type="http://schemas.openxmlformats.org/officeDocument/2006/relationships/image" Target="../media/image25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5" Type="http://schemas.openxmlformats.org/officeDocument/2006/relationships/image" Target="../media/image27.png"/><Relationship Id="rId10" Type="http://schemas.openxmlformats.org/officeDocument/2006/relationships/diagramQuickStyle" Target="../diagrams/quickStyle3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Relationship Id="rId1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Caplin Platform &amp; Integration Suite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Introduction to Integration Adapters</a:t>
            </a:r>
          </a:p>
        </p:txBody>
      </p:sp>
    </p:spTree>
    <p:extLst>
      <p:ext uri="{BB962C8B-B14F-4D97-AF65-F5344CB8AC3E}">
        <p14:creationId xmlns:p14="http://schemas.microsoft.com/office/powerpoint/2010/main" val="4272133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Objects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Messages are handled within </a:t>
            </a:r>
            <a:r>
              <a:rPr lang="en-GB" dirty="0" err="1"/>
              <a:t>DataSource</a:t>
            </a:r>
            <a:r>
              <a:rPr lang="en-GB" dirty="0"/>
              <a:t> application as objects</a:t>
            </a:r>
          </a:p>
          <a:p>
            <a:r>
              <a:rPr lang="en-GB" dirty="0"/>
              <a:t>An object is identified by its subject</a:t>
            </a:r>
          </a:p>
          <a:p>
            <a:pPr lvl="1"/>
            <a:r>
              <a:rPr lang="en-GB" dirty="0"/>
              <a:t>e.g. /EQ/MSFT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6667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Means of storing and displaying information</a:t>
            </a:r>
          </a:p>
          <a:p>
            <a:r>
              <a:rPr lang="en-GB" dirty="0"/>
              <a:t>Identified by a unique subject</a:t>
            </a:r>
          </a:p>
          <a:p>
            <a:r>
              <a:rPr lang="en-GB" dirty="0"/>
              <a:t>Composed of one or more fields</a:t>
            </a:r>
          </a:p>
          <a:p>
            <a:pPr lvl="1"/>
            <a:r>
              <a:rPr lang="en-GB" dirty="0"/>
              <a:t>key / value pairs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2705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Record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292608"/>
              </p:ext>
            </p:extLst>
          </p:nvPr>
        </p:nvGraphicFramePr>
        <p:xfrm>
          <a:off x="1524000" y="2742008"/>
          <a:ext cx="6096000" cy="1854200"/>
        </p:xfrm>
        <a:graphic>
          <a:graphicData uri="http://schemas.openxmlformats.org/drawingml/2006/table">
            <a:tbl>
              <a:tblPr firstRow="1" bandRow="1"/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/FX/EURCAD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Field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GB" b="1" dirty="0">
                          <a:solidFill>
                            <a:schemeClr val="tx1"/>
                          </a:solidFill>
                        </a:rPr>
                        <a:t>Value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Currency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EURCAD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Bid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1.3451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Ask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1.3493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7137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Container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Pointer to one or more objects</a:t>
            </a:r>
          </a:p>
          <a:p>
            <a:r>
              <a:rPr lang="en-GB" dirty="0"/>
              <a:t>A</a:t>
            </a:r>
            <a:r>
              <a:rPr lang="en-US" dirty="0"/>
              <a:t>lows grouping of objects</a:t>
            </a:r>
          </a:p>
          <a:p>
            <a:r>
              <a:rPr lang="en-US" dirty="0"/>
              <a:t>Defined by DataSource Adapters</a:t>
            </a:r>
          </a:p>
          <a:p>
            <a:r>
              <a:rPr lang="en-US" dirty="0"/>
              <a:t>Subscribing to a Container will automatically subscribe to referenced Records</a:t>
            </a:r>
          </a:p>
          <a:p>
            <a:r>
              <a:rPr lang="en-US" dirty="0"/>
              <a:t>Notifications are raised when objects are added and removed</a:t>
            </a:r>
          </a:p>
        </p:txBody>
      </p:sp>
    </p:spTree>
    <p:extLst>
      <p:ext uri="{BB962C8B-B14F-4D97-AF65-F5344CB8AC3E}">
        <p14:creationId xmlns:p14="http://schemas.microsoft.com/office/powerpoint/2010/main" val="760859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Container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8051205"/>
              </p:ext>
            </p:extLst>
          </p:nvPr>
        </p:nvGraphicFramePr>
        <p:xfrm>
          <a:off x="6429164" y="1371600"/>
          <a:ext cx="1571836" cy="1224135"/>
        </p:xfrm>
        <a:graphic>
          <a:graphicData uri="http://schemas.openxmlformats.org/drawingml/2006/table">
            <a:tbl>
              <a:tblPr firstRow="1" bandRow="1"/>
              <a:tblGrid>
                <a:gridCol w="7859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59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4827">
                <a:tc gridSpan="2">
                  <a:txBody>
                    <a:bodyPr/>
                    <a:lstStyle>
                      <a:lvl1pPr marL="0" algn="l" defTabSz="914353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3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3" algn="l" defTabSz="914353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0" algn="l" defTabSz="914353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6" algn="l" defTabSz="914353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3" algn="l" defTabSz="914353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0" algn="l" defTabSz="914353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36" algn="l" defTabSz="914353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3" algn="l" defTabSz="914353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GB" sz="1000" dirty="0">
                          <a:solidFill>
                            <a:srgbClr val="000000"/>
                          </a:solidFill>
                        </a:rPr>
                        <a:t>/FX/EURCAD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27">
                <a:tc>
                  <a:txBody>
                    <a:bodyPr/>
                    <a:lstStyle>
                      <a:lvl1pPr marL="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6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36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sz="1000" b="1" dirty="0">
                          <a:solidFill>
                            <a:srgbClr val="000000"/>
                          </a:solidFill>
                        </a:rPr>
                        <a:t>Field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6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36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sz="1000" b="1" dirty="0">
                          <a:solidFill>
                            <a:srgbClr val="000000"/>
                          </a:solidFill>
                        </a:rPr>
                        <a:t>Value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27">
                <a:tc>
                  <a:txBody>
                    <a:bodyPr/>
                    <a:lstStyle>
                      <a:lvl1pPr marL="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6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36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GB" sz="1000" dirty="0">
                          <a:solidFill>
                            <a:srgbClr val="000000"/>
                          </a:solidFill>
                        </a:rPr>
                        <a:t>Currency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6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36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GB" sz="1000" dirty="0">
                          <a:solidFill>
                            <a:srgbClr val="000000"/>
                          </a:solidFill>
                        </a:rPr>
                        <a:t>EURCAD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27">
                <a:tc>
                  <a:txBody>
                    <a:bodyPr/>
                    <a:lstStyle>
                      <a:lvl1pPr marL="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6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36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GB" sz="1000" dirty="0">
                          <a:solidFill>
                            <a:srgbClr val="000000"/>
                          </a:solidFill>
                        </a:rPr>
                        <a:t>Bid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6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36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GB" sz="1000" dirty="0">
                          <a:solidFill>
                            <a:srgbClr val="000000"/>
                          </a:solidFill>
                        </a:rPr>
                        <a:t>1.3451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27">
                <a:tc>
                  <a:txBody>
                    <a:bodyPr/>
                    <a:lstStyle>
                      <a:lvl1pPr marL="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6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36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GB" sz="1000" dirty="0">
                          <a:solidFill>
                            <a:srgbClr val="000000"/>
                          </a:solidFill>
                        </a:rPr>
                        <a:t>Ask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6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36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</a:rPr>
                        <a:t>1.3493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6785057"/>
              </p:ext>
            </p:extLst>
          </p:nvPr>
        </p:nvGraphicFramePr>
        <p:xfrm>
          <a:off x="6429164" y="2973779"/>
          <a:ext cx="1571836" cy="1224135"/>
        </p:xfrm>
        <a:graphic>
          <a:graphicData uri="http://schemas.openxmlformats.org/drawingml/2006/table">
            <a:tbl>
              <a:tblPr firstRow="1" bandRow="1"/>
              <a:tblGrid>
                <a:gridCol w="7859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59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4827">
                <a:tc gridSpan="2">
                  <a:txBody>
                    <a:bodyPr/>
                    <a:lstStyle>
                      <a:lvl1pPr marL="0" algn="l" defTabSz="914353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3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3" algn="l" defTabSz="914353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0" algn="l" defTabSz="914353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6" algn="l" defTabSz="914353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3" algn="l" defTabSz="914353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0" algn="l" defTabSz="914353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36" algn="l" defTabSz="914353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3" algn="l" defTabSz="914353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GB" sz="1000" dirty="0">
                          <a:solidFill>
                            <a:srgbClr val="000000"/>
                          </a:solidFill>
                        </a:rPr>
                        <a:t>/FX/EURCAD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27">
                <a:tc>
                  <a:txBody>
                    <a:bodyPr/>
                    <a:lstStyle>
                      <a:lvl1pPr marL="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6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36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sz="1000" b="1" dirty="0">
                          <a:solidFill>
                            <a:srgbClr val="000000"/>
                          </a:solidFill>
                        </a:rPr>
                        <a:t>Field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6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36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sz="1000" b="1" dirty="0">
                          <a:solidFill>
                            <a:srgbClr val="000000"/>
                          </a:solidFill>
                        </a:rPr>
                        <a:t>Value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27">
                <a:tc>
                  <a:txBody>
                    <a:bodyPr/>
                    <a:lstStyle>
                      <a:lvl1pPr marL="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6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36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GB" sz="1000" dirty="0">
                          <a:solidFill>
                            <a:srgbClr val="000000"/>
                          </a:solidFill>
                        </a:rPr>
                        <a:t>Currency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6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36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GB" sz="1000" dirty="0">
                          <a:solidFill>
                            <a:srgbClr val="000000"/>
                          </a:solidFill>
                        </a:rPr>
                        <a:t>EURCAD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27">
                <a:tc>
                  <a:txBody>
                    <a:bodyPr/>
                    <a:lstStyle>
                      <a:lvl1pPr marL="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6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36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GB" sz="1000" dirty="0">
                          <a:solidFill>
                            <a:srgbClr val="000000"/>
                          </a:solidFill>
                        </a:rPr>
                        <a:t>Bid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6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36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GB" sz="1000" dirty="0">
                          <a:solidFill>
                            <a:srgbClr val="000000"/>
                          </a:solidFill>
                        </a:rPr>
                        <a:t>1.3451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27">
                <a:tc>
                  <a:txBody>
                    <a:bodyPr/>
                    <a:lstStyle>
                      <a:lvl1pPr marL="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6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36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GB" sz="1000" dirty="0">
                          <a:solidFill>
                            <a:srgbClr val="000000"/>
                          </a:solidFill>
                        </a:rPr>
                        <a:t>Ask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6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36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</a:rPr>
                        <a:t>1.3493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3658085"/>
              </p:ext>
            </p:extLst>
          </p:nvPr>
        </p:nvGraphicFramePr>
        <p:xfrm>
          <a:off x="6429164" y="4575956"/>
          <a:ext cx="1571836" cy="1224135"/>
        </p:xfrm>
        <a:graphic>
          <a:graphicData uri="http://schemas.openxmlformats.org/drawingml/2006/table">
            <a:tbl>
              <a:tblPr firstRow="1" bandRow="1"/>
              <a:tblGrid>
                <a:gridCol w="7859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59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4827">
                <a:tc gridSpan="2">
                  <a:txBody>
                    <a:bodyPr/>
                    <a:lstStyle>
                      <a:lvl1pPr marL="0" algn="l" defTabSz="914353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3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3" algn="l" defTabSz="914353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0" algn="l" defTabSz="914353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6" algn="l" defTabSz="914353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3" algn="l" defTabSz="914353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0" algn="l" defTabSz="914353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36" algn="l" defTabSz="914353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3" algn="l" defTabSz="914353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GB" sz="1000" dirty="0">
                          <a:solidFill>
                            <a:srgbClr val="000000"/>
                          </a:solidFill>
                        </a:rPr>
                        <a:t>/FX/EURCAD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27">
                <a:tc>
                  <a:txBody>
                    <a:bodyPr/>
                    <a:lstStyle>
                      <a:lvl1pPr marL="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6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36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sz="1000" b="1" dirty="0">
                          <a:solidFill>
                            <a:srgbClr val="000000"/>
                          </a:solidFill>
                        </a:rPr>
                        <a:t>Field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6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36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sz="1000" b="1" dirty="0">
                          <a:solidFill>
                            <a:srgbClr val="000000"/>
                          </a:solidFill>
                        </a:rPr>
                        <a:t>Value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827">
                <a:tc>
                  <a:txBody>
                    <a:bodyPr/>
                    <a:lstStyle>
                      <a:lvl1pPr marL="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6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36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GB" sz="1000" dirty="0">
                          <a:solidFill>
                            <a:srgbClr val="000000"/>
                          </a:solidFill>
                        </a:rPr>
                        <a:t>Currency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6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36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GB" sz="1000" dirty="0">
                          <a:solidFill>
                            <a:srgbClr val="000000"/>
                          </a:solidFill>
                        </a:rPr>
                        <a:t>EURCAD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27">
                <a:tc>
                  <a:txBody>
                    <a:bodyPr/>
                    <a:lstStyle>
                      <a:lvl1pPr marL="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6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36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GB" sz="1000" dirty="0">
                          <a:solidFill>
                            <a:srgbClr val="000000"/>
                          </a:solidFill>
                        </a:rPr>
                        <a:t>Bid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6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36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GB" sz="1000" dirty="0">
                          <a:solidFill>
                            <a:srgbClr val="000000"/>
                          </a:solidFill>
                        </a:rPr>
                        <a:t>1.3451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27">
                <a:tc>
                  <a:txBody>
                    <a:bodyPr/>
                    <a:lstStyle>
                      <a:lvl1pPr marL="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6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36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GB" sz="1000" dirty="0">
                          <a:solidFill>
                            <a:srgbClr val="000000"/>
                          </a:solidFill>
                        </a:rPr>
                        <a:t>Ask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6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36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</a:rPr>
                        <a:t>1.3493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7" name="Straight Arrow Connector 6"/>
          <p:cNvCxnSpPr/>
          <p:nvPr/>
        </p:nvCxnSpPr>
        <p:spPr>
          <a:xfrm flipV="1">
            <a:off x="4136232" y="1479611"/>
            <a:ext cx="2292932" cy="1908212"/>
          </a:xfrm>
          <a:prstGeom prst="straightConnector1">
            <a:avLst/>
          </a:prstGeom>
          <a:ln w="19050">
            <a:solidFill>
              <a:srgbClr val="285C24"/>
            </a:solidFill>
            <a:tailEnd type="arrow"/>
          </a:ln>
          <a:effectLst>
            <a:glow rad="50800">
              <a:schemeClr val="accent1">
                <a:satMod val="175000"/>
                <a:alpha val="15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4136232" y="3099792"/>
            <a:ext cx="2292932" cy="684076"/>
          </a:xfrm>
          <a:prstGeom prst="straightConnector1">
            <a:avLst/>
          </a:prstGeom>
          <a:ln w="19050">
            <a:solidFill>
              <a:srgbClr val="285C24"/>
            </a:solidFill>
            <a:tailEnd type="arrow"/>
          </a:ln>
          <a:effectLst>
            <a:glow rad="50800">
              <a:schemeClr val="accent1">
                <a:satMod val="175000"/>
                <a:alpha val="15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4136232" y="4107903"/>
            <a:ext cx="2292932" cy="612068"/>
          </a:xfrm>
          <a:prstGeom prst="straightConnector1">
            <a:avLst/>
          </a:prstGeom>
          <a:ln w="19050">
            <a:solidFill>
              <a:srgbClr val="285C24"/>
            </a:solidFill>
            <a:tailEnd type="arrow"/>
          </a:ln>
          <a:effectLst>
            <a:glow rad="50800">
              <a:schemeClr val="accent1">
                <a:satMod val="175000"/>
                <a:alpha val="15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3406401"/>
              </p:ext>
            </p:extLst>
          </p:nvPr>
        </p:nvGraphicFramePr>
        <p:xfrm>
          <a:off x="1088232" y="2844166"/>
          <a:ext cx="3048000" cy="1483360"/>
        </p:xfrm>
        <a:graphic>
          <a:graphicData uri="http://schemas.openxmlformats.org/drawingml/2006/table">
            <a:tbl>
              <a:tblPr firstRow="1" bandRow="1"/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>
                      <a:lvl1pPr marL="0" algn="l" defTabSz="914353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177" algn="l" defTabSz="914353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353" algn="l" defTabSz="914353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530" algn="l" defTabSz="914353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706" algn="l" defTabSz="914353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5883" algn="l" defTabSz="914353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060" algn="l" defTabSz="914353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236" algn="l" defTabSz="914353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413" algn="l" defTabSz="914353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GB" dirty="0">
                          <a:solidFill>
                            <a:srgbClr val="000000"/>
                          </a:solidFill>
                        </a:rPr>
                        <a:t>/FX/Majors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6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36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b="0" dirty="0">
                          <a:solidFill>
                            <a:srgbClr val="000000"/>
                          </a:solidFill>
                        </a:rPr>
                        <a:t>/FX/EURCAD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6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36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l" defTabSz="91435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0" dirty="0">
                          <a:solidFill>
                            <a:srgbClr val="000000"/>
                          </a:solidFill>
                        </a:rPr>
                        <a:t>/FX/JPYUSD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177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35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53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706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588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060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236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413" algn="l" defTabSz="914353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l" defTabSz="91435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0" dirty="0">
                          <a:solidFill>
                            <a:srgbClr val="000000"/>
                          </a:solidFill>
                        </a:rPr>
                        <a:t>/FX/EURGBP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474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/>
              <a:t>Container used in a Grid</a:t>
            </a:r>
          </a:p>
        </p:txBody>
      </p:sp>
      <p:pic>
        <p:nvPicPr>
          <p:cNvPr id="1026" name="Picture 2" descr="\\scratch\scratch\ChristopheM\MajorContainerScreenGra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1180" y="1417638"/>
            <a:ext cx="5484292" cy="5301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1120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Container in Action</a:t>
            </a:r>
          </a:p>
        </p:txBody>
      </p:sp>
      <p:cxnSp>
        <p:nvCxnSpPr>
          <p:cNvPr id="5" name="Straight Arrow Connector 4"/>
          <p:cNvCxnSpPr>
            <a:endCxn id="11" idx="0"/>
          </p:cNvCxnSpPr>
          <p:nvPr/>
        </p:nvCxnSpPr>
        <p:spPr>
          <a:xfrm>
            <a:off x="2240757" y="2421468"/>
            <a:ext cx="3" cy="10795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240755" y="2659961"/>
            <a:ext cx="40362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GB" dirty="0">
                <a:solidFill>
                  <a:srgbClr val="000000"/>
                </a:solidFill>
              </a:rPr>
              <a:t>REQUEST </a:t>
            </a:r>
            <a:r>
              <a:rPr lang="en-GB" b="1" dirty="0">
                <a:solidFill>
                  <a:srgbClr val="000000"/>
                </a:solidFill>
              </a:rPr>
              <a:t>/CONTAINER/FX/MAJOR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2267744" y="3793888"/>
            <a:ext cx="0" cy="99575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240760" y="4177955"/>
            <a:ext cx="40362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GB" dirty="0">
                <a:solidFill>
                  <a:srgbClr val="000000"/>
                </a:solidFill>
              </a:rPr>
              <a:t>REQUEST </a:t>
            </a:r>
            <a:r>
              <a:rPr lang="en-GB" b="1" dirty="0">
                <a:solidFill>
                  <a:srgbClr val="000000"/>
                </a:solidFill>
              </a:rPr>
              <a:t>/CONTAINER/FX/MAJOR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825371" y="3148225"/>
            <a:ext cx="426719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GB" dirty="0">
                <a:solidFill>
                  <a:srgbClr val="000000"/>
                </a:solidFill>
              </a:rPr>
              <a:t>USE CONFIG TO DETERMINE WHICH</a:t>
            </a:r>
          </a:p>
          <a:p>
            <a:pPr defTabSz="457200"/>
            <a:r>
              <a:rPr lang="en-GB" dirty="0">
                <a:solidFill>
                  <a:srgbClr val="000000"/>
                </a:solidFill>
              </a:rPr>
              <a:t>ADAPTER TO REQUEST</a:t>
            </a:r>
            <a:r>
              <a:rPr lang="en-GB" b="1" dirty="0">
                <a:solidFill>
                  <a:srgbClr val="000000"/>
                </a:solidFill>
              </a:rPr>
              <a:t> </a:t>
            </a:r>
            <a:br>
              <a:rPr lang="en-GB" b="1" dirty="0">
                <a:solidFill>
                  <a:srgbClr val="000000"/>
                </a:solidFill>
              </a:rPr>
            </a:br>
            <a:r>
              <a:rPr lang="en-GB" b="1" dirty="0">
                <a:solidFill>
                  <a:srgbClr val="000000"/>
                </a:solidFill>
              </a:rPr>
              <a:t>/CONTAINER/FX/MAJOR </a:t>
            </a:r>
            <a:r>
              <a:rPr lang="en-GB" dirty="0">
                <a:solidFill>
                  <a:srgbClr val="000000"/>
                </a:solidFill>
              </a:rPr>
              <a:t>FROM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850357" y="4968556"/>
            <a:ext cx="60797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GB" dirty="0">
                <a:solidFill>
                  <a:srgbClr val="000000"/>
                </a:solidFill>
              </a:rPr>
              <a:t>CREATE THE CONTAINER WITH A LIST OF SUBJECTS</a:t>
            </a:r>
            <a:endParaRPr lang="en-GB" b="1" dirty="0">
              <a:solidFill>
                <a:srgbClr val="000000"/>
              </a:solidFill>
            </a:endParaRPr>
          </a:p>
        </p:txBody>
      </p:sp>
      <p:cxnSp>
        <p:nvCxnSpPr>
          <p:cNvPr id="9" name="Straight Arrow Connector 8"/>
          <p:cNvCxnSpPr>
            <a:endCxn id="11" idx="2"/>
          </p:cNvCxnSpPr>
          <p:nvPr/>
        </p:nvCxnSpPr>
        <p:spPr>
          <a:xfrm flipV="1">
            <a:off x="2240750" y="3793888"/>
            <a:ext cx="10" cy="102598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676650" y="2996952"/>
            <a:ext cx="274953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GB" b="1" dirty="0">
                <a:solidFill>
                  <a:srgbClr val="000000"/>
                </a:solidFill>
              </a:rPr>
              <a:t>RECORD </a:t>
            </a:r>
            <a:r>
              <a:rPr lang="en-GB" dirty="0">
                <a:solidFill>
                  <a:srgbClr val="000000"/>
                </a:solidFill>
              </a:rPr>
              <a:t>(Image)</a:t>
            </a:r>
            <a:endParaRPr lang="en-GB" b="1" dirty="0">
              <a:solidFill>
                <a:srgbClr val="000000"/>
              </a:solidFill>
            </a:endParaRPr>
          </a:p>
          <a:p>
            <a:pPr defTabSz="457200"/>
            <a:r>
              <a:rPr lang="en-GB" dirty="0">
                <a:solidFill>
                  <a:srgbClr val="000000"/>
                </a:solidFill>
              </a:rPr>
              <a:t>SUBJECT: </a:t>
            </a:r>
            <a:r>
              <a:rPr lang="en-GB" b="1" dirty="0">
                <a:solidFill>
                  <a:srgbClr val="000000"/>
                </a:solidFill>
              </a:rPr>
              <a:t>/FX/GBPUSD</a:t>
            </a:r>
          </a:p>
          <a:p>
            <a:pPr defTabSz="457200"/>
            <a:r>
              <a:rPr lang="en-GB" dirty="0">
                <a:solidFill>
                  <a:srgbClr val="000000"/>
                </a:solidFill>
              </a:rPr>
              <a:t>FIELDS:</a:t>
            </a:r>
          </a:p>
          <a:p>
            <a:pPr defTabSz="457200"/>
            <a:r>
              <a:rPr lang="en-GB" dirty="0">
                <a:solidFill>
                  <a:srgbClr val="000000"/>
                </a:solidFill>
              </a:rPr>
              <a:t>	</a:t>
            </a:r>
            <a:r>
              <a:rPr lang="en-GB" dirty="0" err="1">
                <a:solidFill>
                  <a:srgbClr val="000000"/>
                </a:solidFill>
              </a:rPr>
              <a:t>BidPrice</a:t>
            </a:r>
            <a:r>
              <a:rPr lang="en-GB" dirty="0">
                <a:solidFill>
                  <a:srgbClr val="000000"/>
                </a:solidFill>
              </a:rPr>
              <a:t>=1.2345</a:t>
            </a:r>
          </a:p>
          <a:p>
            <a:pPr defTabSz="457200"/>
            <a:r>
              <a:rPr lang="en-GB" dirty="0">
                <a:solidFill>
                  <a:srgbClr val="000000"/>
                </a:solidFill>
              </a:rPr>
              <a:t>	</a:t>
            </a:r>
            <a:r>
              <a:rPr lang="en-GB" dirty="0" err="1">
                <a:solidFill>
                  <a:srgbClr val="000000"/>
                </a:solidFill>
              </a:rPr>
              <a:t>AskPrice</a:t>
            </a:r>
            <a:r>
              <a:rPr lang="en-GB" dirty="0">
                <a:solidFill>
                  <a:srgbClr val="000000"/>
                </a:solidFill>
              </a:rPr>
              <a:t>=1.2355</a:t>
            </a:r>
          </a:p>
          <a:p>
            <a:pPr defTabSz="457200"/>
            <a:r>
              <a:rPr lang="en-GB" dirty="0">
                <a:solidFill>
                  <a:srgbClr val="000000"/>
                </a:solidFill>
              </a:rPr>
              <a:t>	</a:t>
            </a:r>
            <a:r>
              <a:rPr lang="en-GB" dirty="0" err="1">
                <a:solidFill>
                  <a:srgbClr val="000000"/>
                </a:solidFill>
              </a:rPr>
              <a:t>etc</a:t>
            </a:r>
            <a:endParaRPr lang="en-GB" dirty="0">
              <a:solidFill>
                <a:srgbClr val="000000"/>
              </a:solidFill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 flipV="1">
            <a:off x="2267744" y="2421469"/>
            <a:ext cx="0" cy="105246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991101" y="1736632"/>
            <a:ext cx="274953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GB" b="1" dirty="0">
                <a:solidFill>
                  <a:srgbClr val="000000"/>
                </a:solidFill>
              </a:rPr>
              <a:t>RECORD</a:t>
            </a:r>
          </a:p>
          <a:p>
            <a:pPr defTabSz="457200"/>
            <a:r>
              <a:rPr lang="en-GB" dirty="0">
                <a:solidFill>
                  <a:srgbClr val="000000"/>
                </a:solidFill>
              </a:rPr>
              <a:t>SUBJECT: </a:t>
            </a:r>
            <a:r>
              <a:rPr lang="en-GB" b="1" dirty="0">
                <a:solidFill>
                  <a:srgbClr val="000000"/>
                </a:solidFill>
              </a:rPr>
              <a:t>/FX/GBPUSD</a:t>
            </a:r>
          </a:p>
          <a:p>
            <a:pPr defTabSz="457200"/>
            <a:r>
              <a:rPr lang="en-GB" dirty="0">
                <a:solidFill>
                  <a:srgbClr val="000000"/>
                </a:solidFill>
              </a:rPr>
              <a:t>FIELDS:</a:t>
            </a:r>
          </a:p>
          <a:p>
            <a:pPr defTabSz="457200"/>
            <a:r>
              <a:rPr lang="en-GB" dirty="0">
                <a:solidFill>
                  <a:srgbClr val="000000"/>
                </a:solidFill>
              </a:rPr>
              <a:t>	</a:t>
            </a:r>
            <a:r>
              <a:rPr lang="en-GB" dirty="0" err="1">
                <a:solidFill>
                  <a:srgbClr val="000000"/>
                </a:solidFill>
              </a:rPr>
              <a:t>BidPrice</a:t>
            </a:r>
            <a:r>
              <a:rPr lang="en-GB" dirty="0">
                <a:solidFill>
                  <a:srgbClr val="000000"/>
                </a:solidFill>
              </a:rPr>
              <a:t>=1.2345</a:t>
            </a:r>
          </a:p>
          <a:p>
            <a:pPr defTabSz="457200"/>
            <a:r>
              <a:rPr lang="en-GB" dirty="0">
                <a:solidFill>
                  <a:srgbClr val="000000"/>
                </a:solidFill>
              </a:rPr>
              <a:t>	</a:t>
            </a:r>
            <a:r>
              <a:rPr lang="en-GB" dirty="0" err="1">
                <a:solidFill>
                  <a:srgbClr val="000000"/>
                </a:solidFill>
              </a:rPr>
              <a:t>AskPrice</a:t>
            </a:r>
            <a:r>
              <a:rPr lang="en-GB" dirty="0">
                <a:solidFill>
                  <a:srgbClr val="000000"/>
                </a:solidFill>
              </a:rPr>
              <a:t>=1.2355</a:t>
            </a:r>
          </a:p>
          <a:p>
            <a:pPr defTabSz="457200"/>
            <a:r>
              <a:rPr lang="en-GB" dirty="0">
                <a:solidFill>
                  <a:srgbClr val="000000"/>
                </a:solidFill>
              </a:rPr>
              <a:t>	</a:t>
            </a:r>
            <a:r>
              <a:rPr lang="en-GB" dirty="0" err="1">
                <a:solidFill>
                  <a:srgbClr val="000000"/>
                </a:solidFill>
              </a:rPr>
              <a:t>etc</a:t>
            </a: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804866" y="3501008"/>
            <a:ext cx="2871787" cy="29288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1400" dirty="0">
                <a:solidFill>
                  <a:prstClr val="white"/>
                </a:solidFill>
              </a:rPr>
              <a:t>Liberator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1614488" y="4876801"/>
            <a:ext cx="1196181" cy="69850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/>
            <a:r>
              <a:rPr lang="en-GB" sz="1100" b="1" dirty="0">
                <a:solidFill>
                  <a:srgbClr val="000000"/>
                </a:solidFill>
              </a:rPr>
              <a:t>Pricing Integration Adapter</a:t>
            </a:r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1945878" y="5575301"/>
            <a:ext cx="0" cy="36195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2462213" y="5575301"/>
            <a:ext cx="0" cy="36195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810668" y="5460999"/>
            <a:ext cx="237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dirty="0">
                <a:solidFill>
                  <a:srgbClr val="000000"/>
                </a:solidFill>
              </a:rPr>
              <a:t>PRICE UPDATE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676653" y="2996952"/>
            <a:ext cx="274953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GB" b="1" dirty="0">
                <a:solidFill>
                  <a:srgbClr val="000000"/>
                </a:solidFill>
              </a:rPr>
              <a:t>RECORD </a:t>
            </a:r>
            <a:r>
              <a:rPr lang="en-GB" dirty="0">
                <a:solidFill>
                  <a:srgbClr val="000000"/>
                </a:solidFill>
              </a:rPr>
              <a:t>(Update)</a:t>
            </a:r>
            <a:endParaRPr lang="en-GB" b="1" dirty="0">
              <a:solidFill>
                <a:srgbClr val="000000"/>
              </a:solidFill>
            </a:endParaRPr>
          </a:p>
          <a:p>
            <a:pPr defTabSz="457200"/>
            <a:r>
              <a:rPr lang="en-GB" dirty="0">
                <a:solidFill>
                  <a:srgbClr val="000000"/>
                </a:solidFill>
              </a:rPr>
              <a:t>SUBJECT: </a:t>
            </a:r>
            <a:r>
              <a:rPr lang="en-GB" b="1" dirty="0">
                <a:solidFill>
                  <a:srgbClr val="000000"/>
                </a:solidFill>
              </a:rPr>
              <a:t>/FX/GBPUSD</a:t>
            </a:r>
          </a:p>
          <a:p>
            <a:pPr defTabSz="457200"/>
            <a:r>
              <a:rPr lang="en-GB" dirty="0">
                <a:solidFill>
                  <a:srgbClr val="000000"/>
                </a:solidFill>
              </a:rPr>
              <a:t>FIELDS:</a:t>
            </a:r>
          </a:p>
          <a:p>
            <a:pPr defTabSz="457200"/>
            <a:r>
              <a:rPr lang="en-GB" dirty="0">
                <a:solidFill>
                  <a:srgbClr val="000000"/>
                </a:solidFill>
              </a:rPr>
              <a:t>	</a:t>
            </a:r>
            <a:r>
              <a:rPr lang="en-GB" dirty="0" err="1">
                <a:solidFill>
                  <a:srgbClr val="000000"/>
                </a:solidFill>
              </a:rPr>
              <a:t>BidPrice</a:t>
            </a:r>
            <a:r>
              <a:rPr lang="en-GB" dirty="0">
                <a:solidFill>
                  <a:srgbClr val="000000"/>
                </a:solidFill>
              </a:rPr>
              <a:t>=1.2345</a:t>
            </a:r>
          </a:p>
          <a:p>
            <a:pPr defTabSz="457200"/>
            <a:r>
              <a:rPr lang="en-GB" dirty="0">
                <a:solidFill>
                  <a:srgbClr val="000000"/>
                </a:solidFill>
              </a:rPr>
              <a:t>	</a:t>
            </a:r>
            <a:r>
              <a:rPr lang="en-GB" dirty="0" err="1">
                <a:solidFill>
                  <a:srgbClr val="000000"/>
                </a:solidFill>
              </a:rPr>
              <a:t>AskPrice</a:t>
            </a:r>
            <a:r>
              <a:rPr lang="en-GB" dirty="0">
                <a:solidFill>
                  <a:srgbClr val="000000"/>
                </a:solidFill>
              </a:rPr>
              <a:t>=1.2355</a:t>
            </a:r>
          </a:p>
          <a:p>
            <a:pPr defTabSz="457200"/>
            <a:r>
              <a:rPr lang="en-GB" dirty="0">
                <a:solidFill>
                  <a:srgbClr val="000000"/>
                </a:solidFill>
              </a:rPr>
              <a:t>	</a:t>
            </a:r>
            <a:r>
              <a:rPr lang="en-GB" dirty="0" err="1">
                <a:solidFill>
                  <a:srgbClr val="000000"/>
                </a:solidFill>
              </a:rPr>
              <a:t>etc</a:t>
            </a: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210619" y="5953442"/>
            <a:ext cx="4060280" cy="71428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/>
            <a:r>
              <a:rPr lang="en-GB" dirty="0">
                <a:solidFill>
                  <a:srgbClr val="000000"/>
                </a:solidFill>
              </a:rPr>
              <a:t>Bank Pricing Engine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89900" y="3286725"/>
            <a:ext cx="40815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dirty="0">
                <a:solidFill>
                  <a:srgbClr val="000000"/>
                </a:solidFill>
              </a:rPr>
              <a:t>SUBSCRIBES TO ALL SUBJECTS IN THE CONTAINER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462214" y="4109098"/>
            <a:ext cx="27068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GB" dirty="0">
                <a:solidFill>
                  <a:srgbClr val="000000"/>
                </a:solidFill>
              </a:rPr>
              <a:t>REQUEST </a:t>
            </a:r>
            <a:r>
              <a:rPr lang="en-GB" b="1" dirty="0">
                <a:solidFill>
                  <a:srgbClr val="000000"/>
                </a:solidFill>
              </a:rPr>
              <a:t>/FXGBPUSD</a:t>
            </a:r>
            <a:br>
              <a:rPr lang="en-GB" b="1" dirty="0">
                <a:solidFill>
                  <a:srgbClr val="000000"/>
                </a:solidFill>
              </a:rPr>
            </a:br>
            <a:r>
              <a:rPr lang="en-GB" b="1" dirty="0">
                <a:solidFill>
                  <a:srgbClr val="000000"/>
                </a:solidFill>
              </a:rPr>
              <a:t>		    /FX/…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850357" y="4968556"/>
            <a:ext cx="5810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GB" dirty="0">
                <a:solidFill>
                  <a:srgbClr val="000000"/>
                </a:solidFill>
              </a:rPr>
              <a:t>GET THE INFORMATION FROM THE BANK SYSTEM</a:t>
            </a:r>
            <a:endParaRPr lang="en-GB" b="1" dirty="0">
              <a:solidFill>
                <a:srgbClr val="00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999945" y="1719607"/>
            <a:ext cx="401481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GB" b="1" dirty="0">
                <a:solidFill>
                  <a:srgbClr val="000000"/>
                </a:solidFill>
              </a:rPr>
              <a:t>CONTAINER RECORD</a:t>
            </a:r>
          </a:p>
          <a:p>
            <a:pPr defTabSz="457200"/>
            <a:r>
              <a:rPr lang="en-GB" dirty="0">
                <a:solidFill>
                  <a:srgbClr val="000000"/>
                </a:solidFill>
              </a:rPr>
              <a:t>SUBJECT: </a:t>
            </a:r>
            <a:r>
              <a:rPr lang="en-GB" b="1" dirty="0">
                <a:solidFill>
                  <a:srgbClr val="000000"/>
                </a:solidFill>
              </a:rPr>
              <a:t>/CONTAINER/FX/MAJOR</a:t>
            </a:r>
          </a:p>
          <a:p>
            <a:pPr defTabSz="457200"/>
            <a:r>
              <a:rPr lang="en-GB" dirty="0">
                <a:solidFill>
                  <a:srgbClr val="000000"/>
                </a:solidFill>
              </a:rPr>
              <a:t>ELEMENTS:</a:t>
            </a:r>
          </a:p>
          <a:p>
            <a:pPr defTabSz="457200"/>
            <a:r>
              <a:rPr lang="en-GB" dirty="0">
                <a:solidFill>
                  <a:srgbClr val="000000"/>
                </a:solidFill>
              </a:rPr>
              <a:t>	/FX/GBPUSD</a:t>
            </a:r>
          </a:p>
          <a:p>
            <a:pPr defTabSz="457200"/>
            <a:r>
              <a:rPr lang="en-GB" dirty="0">
                <a:solidFill>
                  <a:srgbClr val="000000"/>
                </a:solidFill>
              </a:rPr>
              <a:t>	/FX/EURUSD</a:t>
            </a:r>
          </a:p>
          <a:p>
            <a:pPr defTabSz="457200"/>
            <a:r>
              <a:rPr lang="en-GB" dirty="0">
                <a:solidFill>
                  <a:srgbClr val="000000"/>
                </a:solidFill>
              </a:rPr>
              <a:t>	</a:t>
            </a:r>
            <a:r>
              <a:rPr lang="en-GB" dirty="0" err="1">
                <a:solidFill>
                  <a:srgbClr val="000000"/>
                </a:solidFill>
              </a:rPr>
              <a:t>etc</a:t>
            </a: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748166" y="3114834"/>
            <a:ext cx="401481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GB" b="1" dirty="0">
                <a:solidFill>
                  <a:srgbClr val="000000"/>
                </a:solidFill>
              </a:rPr>
              <a:t>CONTAINER RECORD (IMAGE)</a:t>
            </a:r>
          </a:p>
          <a:p>
            <a:pPr defTabSz="457200"/>
            <a:r>
              <a:rPr lang="en-GB" dirty="0">
                <a:solidFill>
                  <a:srgbClr val="000000"/>
                </a:solidFill>
              </a:rPr>
              <a:t>SUBJECT: </a:t>
            </a:r>
            <a:r>
              <a:rPr lang="en-GB" b="1" dirty="0">
                <a:solidFill>
                  <a:srgbClr val="000000"/>
                </a:solidFill>
              </a:rPr>
              <a:t>/CONTAINER/FX/MAJOR</a:t>
            </a:r>
          </a:p>
          <a:p>
            <a:pPr defTabSz="457200"/>
            <a:r>
              <a:rPr lang="en-GB" dirty="0">
                <a:solidFill>
                  <a:srgbClr val="000000"/>
                </a:solidFill>
              </a:rPr>
              <a:t>ELEMENTS:</a:t>
            </a:r>
          </a:p>
          <a:p>
            <a:pPr defTabSz="457200"/>
            <a:r>
              <a:rPr lang="en-GB" dirty="0">
                <a:solidFill>
                  <a:srgbClr val="000000"/>
                </a:solidFill>
              </a:rPr>
              <a:t>	/FX/GBPUSD</a:t>
            </a:r>
          </a:p>
          <a:p>
            <a:pPr defTabSz="457200"/>
            <a:r>
              <a:rPr lang="en-GB" dirty="0">
                <a:solidFill>
                  <a:srgbClr val="000000"/>
                </a:solidFill>
              </a:rPr>
              <a:t>	/FX/EURUSD</a:t>
            </a:r>
          </a:p>
          <a:p>
            <a:pPr defTabSz="457200"/>
            <a:r>
              <a:rPr lang="en-GB" dirty="0">
                <a:solidFill>
                  <a:srgbClr val="000000"/>
                </a:solidFill>
              </a:rPr>
              <a:t>	</a:t>
            </a:r>
            <a:r>
              <a:rPr lang="en-GB" dirty="0" err="1">
                <a:solidFill>
                  <a:srgbClr val="000000"/>
                </a:solidFill>
              </a:rPr>
              <a:t>etc</a:t>
            </a:r>
            <a:endParaRPr lang="en-GB" dirty="0">
              <a:solidFill>
                <a:srgbClr val="000000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298" y="1417639"/>
            <a:ext cx="2714898" cy="1003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298" y="1416178"/>
            <a:ext cx="2714898" cy="1032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1240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5" grpId="0"/>
      <p:bldP spid="15" grpId="1"/>
      <p:bldP spid="17" grpId="0"/>
      <p:bldP spid="17" grpId="1"/>
      <p:bldP spid="18" grpId="0"/>
      <p:bldP spid="18" grpId="1"/>
      <p:bldP spid="21" grpId="0"/>
      <p:bldP spid="21" grpId="1"/>
      <p:bldP spid="19" grpId="0"/>
      <p:bldP spid="19" grpId="1"/>
      <p:bldP spid="19" grpId="2"/>
      <p:bldP spid="20" grpId="0"/>
      <p:bldP spid="20" grpId="1"/>
      <p:bldP spid="28" grpId="0"/>
      <p:bldP spid="28" grpId="1"/>
      <p:bldP spid="8" grpId="0"/>
      <p:bldP spid="8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Trading</a:t>
            </a:r>
          </a:p>
        </p:txBody>
      </p:sp>
      <p:sp>
        <p:nvSpPr>
          <p:cNvPr id="2" name="Subtitle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Caplin Platform &amp; Integration Suite</a:t>
            </a:r>
          </a:p>
        </p:txBody>
      </p:sp>
    </p:spTree>
    <p:extLst>
      <p:ext uri="{BB962C8B-B14F-4D97-AF65-F5344CB8AC3E}">
        <p14:creationId xmlns:p14="http://schemas.microsoft.com/office/powerpoint/2010/main" val="18936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Demo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4779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1675" y="0"/>
            <a:ext cx="5019676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76275" y="1028700"/>
            <a:ext cx="1937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ESP State Model</a:t>
            </a:r>
          </a:p>
        </p:txBody>
      </p:sp>
    </p:spTree>
    <p:extLst>
      <p:ext uri="{BB962C8B-B14F-4D97-AF65-F5344CB8AC3E}">
        <p14:creationId xmlns:p14="http://schemas.microsoft.com/office/powerpoint/2010/main" val="2074433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938943"/>
          </a:xfrm>
        </p:spPr>
        <p:txBody>
          <a:bodyPr>
            <a:noAutofit/>
          </a:bodyPr>
          <a:lstStyle/>
          <a:p>
            <a:r>
              <a:rPr lang="en-GB" sz="4200" dirty="0" err="1"/>
              <a:t>Caplin</a:t>
            </a:r>
            <a:r>
              <a:rPr lang="en-GB" sz="4200" dirty="0"/>
              <a:t> Platform and CIS</a:t>
            </a:r>
          </a:p>
        </p:txBody>
      </p:sp>
      <p:sp>
        <p:nvSpPr>
          <p:cNvPr id="10" name="AutoShape 11"/>
          <p:cNvSpPr>
            <a:spLocks noChangeArrowheads="1"/>
          </p:cNvSpPr>
          <p:nvPr/>
        </p:nvSpPr>
        <p:spPr bwMode="auto">
          <a:xfrm>
            <a:off x="1401148" y="1672158"/>
            <a:ext cx="979048" cy="2838027"/>
          </a:xfrm>
          <a:prstGeom prst="flowChartProcess">
            <a:avLst/>
          </a:prstGeom>
          <a:gradFill flip="none" rotWithShape="1">
            <a:gsLst>
              <a:gs pos="0">
                <a:srgbClr val="1F497D">
                  <a:alpha val="68000"/>
                </a:srgbClr>
              </a:gs>
              <a:gs pos="10000">
                <a:srgbClr val="8EB4E3"/>
              </a:gs>
            </a:gsLst>
            <a:lin ang="0" scaled="1"/>
            <a:tileRect/>
          </a:gradFill>
          <a:ln w="9525">
            <a:noFill/>
            <a:prstDash val="dash"/>
            <a:miter lim="800000"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vert="horz"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 sz="1600" b="1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66930" y="1689864"/>
            <a:ext cx="900000" cy="2844000"/>
          </a:xfrm>
          <a:prstGeom prst="rect">
            <a:avLst/>
          </a:prstGeom>
          <a:solidFill>
            <a:srgbClr val="C6D9F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 lIns="0" tIns="0" rIns="0" bIns="0" rtlCol="0" anchor="ctr" anchorCtr="0">
            <a:noAutofit/>
          </a:bodyPr>
          <a:lstStyle>
            <a:defPPr>
              <a:defRPr lang="en-US"/>
            </a:defPPr>
            <a:lvl1pPr algn="ctr">
              <a:lnSpc>
                <a:spcPct val="80000"/>
              </a:lnSpc>
              <a:spcAft>
                <a:spcPts val="300"/>
              </a:spcAft>
              <a:defRPr sz="1400" b="1">
                <a:solidFill>
                  <a:srgbClr val="1F497D"/>
                </a:solidFill>
              </a:defRPr>
            </a:lvl1pPr>
          </a:lstStyle>
          <a:p>
            <a:pPr>
              <a:defRPr/>
            </a:pPr>
            <a:r>
              <a:rPr kumimoji="0" lang="en-GB" sz="12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cs typeface="Calibri"/>
              </a:rPr>
              <a:t>Caplin </a:t>
            </a:r>
          </a:p>
          <a:p>
            <a:pPr>
              <a:defRPr/>
            </a:pPr>
            <a:r>
              <a:rPr kumimoji="0" lang="en-GB" sz="12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cs typeface="Calibri"/>
              </a:rPr>
              <a:t>Integration </a:t>
            </a:r>
          </a:p>
          <a:p>
            <a:pPr>
              <a:defRPr/>
            </a:pPr>
            <a:r>
              <a:rPr kumimoji="0" lang="en-GB" sz="12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cs typeface="Calibri"/>
              </a:rPr>
              <a:t>Suite</a:t>
            </a:r>
          </a:p>
          <a:p>
            <a:pPr>
              <a:defRPr/>
            </a:pPr>
            <a:r>
              <a: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Calibri"/>
              </a:rPr>
              <a:t>Connectivity </a:t>
            </a:r>
          </a:p>
          <a:p>
            <a:pPr>
              <a:defRPr/>
            </a:pPr>
            <a:r>
              <a: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Calibri"/>
              </a:rPr>
              <a:t>Toolkit</a:t>
            </a:r>
          </a:p>
        </p:txBody>
      </p:sp>
      <p:pic>
        <p:nvPicPr>
          <p:cNvPr id="24" name="Picture 23" descr="icon-intsuit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557" y="4142641"/>
            <a:ext cx="381424" cy="219381"/>
          </a:xfrm>
          <a:prstGeom prst="rect">
            <a:avLst/>
          </a:prstGeom>
        </p:spPr>
      </p:pic>
      <p:sp>
        <p:nvSpPr>
          <p:cNvPr id="26" name="Rectangle 47"/>
          <p:cNvSpPr>
            <a:spLocks/>
          </p:cNvSpPr>
          <p:nvPr/>
        </p:nvSpPr>
        <p:spPr bwMode="auto">
          <a:xfrm>
            <a:off x="1575293" y="2455090"/>
            <a:ext cx="695505" cy="468000"/>
          </a:xfrm>
          <a:prstGeom prst="rect">
            <a:avLst/>
          </a:prstGeom>
          <a:solidFill>
            <a:srgbClr val="1F497D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lIns="0" tIns="0" rIns="0" bIns="0" anchor="ctr"/>
          <a:lstStyle/>
          <a:p>
            <a:pPr algn="ctr" defTabSz="457200"/>
            <a:r>
              <a:rPr lang="en-US" sz="800" b="1" dirty="0">
                <a:solidFill>
                  <a:schemeClr val="bg1"/>
                </a:solidFill>
                <a:latin typeface="Arial"/>
                <a:ea typeface="ヒラギノ角ゴ ProN W3" charset="0"/>
                <a:cs typeface="Arial"/>
                <a:sym typeface="Gill Sans" charset="0"/>
              </a:rPr>
              <a:t>Liberator </a:t>
            </a:r>
            <a:r>
              <a:rPr lang="en-US" sz="800" b="1" dirty="0" err="1">
                <a:solidFill>
                  <a:schemeClr val="bg1"/>
                </a:solidFill>
                <a:latin typeface="Arial"/>
                <a:ea typeface="ヒラギノ角ゴ ProN W3" charset="0"/>
                <a:cs typeface="Arial"/>
                <a:sym typeface="Gill Sans" charset="0"/>
              </a:rPr>
              <a:t>config</a:t>
            </a:r>
            <a:endParaRPr lang="en-US" sz="800" b="1" dirty="0">
              <a:solidFill>
                <a:schemeClr val="bg1"/>
              </a:solidFill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sp>
        <p:nvSpPr>
          <p:cNvPr id="27" name="Rectangle 47"/>
          <p:cNvSpPr>
            <a:spLocks/>
          </p:cNvSpPr>
          <p:nvPr/>
        </p:nvSpPr>
        <p:spPr bwMode="auto">
          <a:xfrm>
            <a:off x="1575292" y="3056981"/>
            <a:ext cx="695505" cy="468000"/>
          </a:xfrm>
          <a:prstGeom prst="rect">
            <a:avLst/>
          </a:prstGeom>
          <a:solidFill>
            <a:srgbClr val="1F497D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lIns="0" tIns="0" rIns="0" bIns="0" anchor="ctr"/>
          <a:lstStyle/>
          <a:p>
            <a:pPr algn="ctr" defTabSz="457200"/>
            <a:r>
              <a:rPr lang="en-US" sz="800" b="1" dirty="0">
                <a:solidFill>
                  <a:schemeClr val="bg1"/>
                </a:solidFill>
                <a:latin typeface="Arial"/>
                <a:ea typeface="ヒラギノ角ゴ ProN W3" charset="0"/>
                <a:cs typeface="Arial"/>
                <a:sym typeface="Gill Sans" charset="0"/>
              </a:rPr>
              <a:t>Transformer</a:t>
            </a:r>
          </a:p>
          <a:p>
            <a:pPr algn="ctr" defTabSz="457200"/>
            <a:r>
              <a:rPr lang="en-US" sz="800" b="1" dirty="0" err="1">
                <a:solidFill>
                  <a:schemeClr val="bg1"/>
                </a:solidFill>
                <a:latin typeface="Arial"/>
                <a:ea typeface="ヒラギノ角ゴ ProN W3" charset="0"/>
                <a:cs typeface="Arial"/>
                <a:sym typeface="Gill Sans" charset="0"/>
              </a:rPr>
              <a:t>config</a:t>
            </a:r>
            <a:endParaRPr lang="en-US" sz="800" b="1" dirty="0">
              <a:solidFill>
                <a:schemeClr val="bg1"/>
              </a:solidFill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sp>
        <p:nvSpPr>
          <p:cNvPr id="28" name="Rectangle 47"/>
          <p:cNvSpPr>
            <a:spLocks/>
          </p:cNvSpPr>
          <p:nvPr/>
        </p:nvSpPr>
        <p:spPr bwMode="auto">
          <a:xfrm>
            <a:off x="1575291" y="3717490"/>
            <a:ext cx="695505" cy="648000"/>
          </a:xfrm>
          <a:prstGeom prst="rect">
            <a:avLst/>
          </a:prstGeom>
          <a:solidFill>
            <a:srgbClr val="DDD9C3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lIns="0" tIns="0" rIns="0" bIns="0" anchor="ctr"/>
          <a:lstStyle/>
          <a:p>
            <a:pPr algn="ctr" defTabSz="457200"/>
            <a:r>
              <a:rPr lang="en-US" sz="800" b="1" dirty="0">
                <a:latin typeface="Arial"/>
                <a:ea typeface="ヒラギノ角ゴ ProN W3" charset="0"/>
                <a:cs typeface="Arial"/>
                <a:sym typeface="Gill Sans" charset="0"/>
              </a:rPr>
              <a:t>Pricing Integration Adapter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47082" y="1757464"/>
            <a:ext cx="10331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FFFFFF"/>
                </a:solidFill>
              </a:rPr>
              <a:t>Adapter Blade</a:t>
            </a:r>
          </a:p>
        </p:txBody>
      </p:sp>
      <p:cxnSp>
        <p:nvCxnSpPr>
          <p:cNvPr id="6" name="Straight Arrow Connector 5"/>
          <p:cNvCxnSpPr>
            <a:stCxn id="23" idx="3"/>
            <a:endCxn id="10" idx="1"/>
          </p:cNvCxnSpPr>
          <p:nvPr/>
        </p:nvCxnSpPr>
        <p:spPr>
          <a:xfrm flipV="1">
            <a:off x="1166930" y="3091172"/>
            <a:ext cx="234218" cy="20692"/>
          </a:xfrm>
          <a:prstGeom prst="straightConnector1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>
            <a:spLocks/>
          </p:cNvSpPr>
          <p:nvPr/>
        </p:nvSpPr>
        <p:spPr bwMode="auto">
          <a:xfrm>
            <a:off x="2980923" y="1404251"/>
            <a:ext cx="5161939" cy="2760450"/>
          </a:xfrm>
          <a:prstGeom prst="rect">
            <a:avLst/>
          </a:prstGeom>
          <a:pattFill prst="ltUpDiag">
            <a:fgClr>
              <a:schemeClr val="tx2">
                <a:lumMod val="40000"/>
                <a:lumOff val="60000"/>
              </a:schemeClr>
            </a:fgClr>
            <a:bgClr>
              <a:schemeClr val="tx2">
                <a:lumMod val="20000"/>
                <a:lumOff val="80000"/>
              </a:schemeClr>
            </a:bgClr>
          </a:patt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ct val="80000"/>
              </a:lnSpc>
              <a:spcAft>
                <a:spcPts val="300"/>
              </a:spcAft>
            </a:pPr>
            <a:endParaRPr lang="en-US" sz="1200" b="1" kern="0" dirty="0">
              <a:solidFill>
                <a:srgbClr val="FFFFFF"/>
              </a:solidFill>
              <a:cs typeface="Calibri"/>
              <a:sym typeface="Gill Sans" charset="0"/>
            </a:endParaRPr>
          </a:p>
        </p:txBody>
      </p:sp>
      <p:pic>
        <p:nvPicPr>
          <p:cNvPr id="37" name="Picture 36" descr="icon-platform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835" y="1528132"/>
            <a:ext cx="311391" cy="311392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3403256" y="1507812"/>
            <a:ext cx="873456" cy="361099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>
              <a:defRPr/>
            </a:pPr>
            <a:r>
              <a:rPr lang="en-GB" sz="1000" b="1" kern="0" dirty="0">
                <a:solidFill>
                  <a:srgbClr val="262626"/>
                </a:solidFill>
                <a:cs typeface="Calibri"/>
              </a:rPr>
              <a:t>Caplin </a:t>
            </a:r>
          </a:p>
          <a:p>
            <a:pPr>
              <a:defRPr/>
            </a:pPr>
            <a:r>
              <a:rPr lang="en-GB" sz="1000" b="1" kern="0" dirty="0">
                <a:solidFill>
                  <a:srgbClr val="262626"/>
                </a:solidFill>
                <a:cs typeface="Calibri"/>
              </a:rPr>
              <a:t>Platform</a:t>
            </a:r>
          </a:p>
        </p:txBody>
      </p:sp>
      <p:sp>
        <p:nvSpPr>
          <p:cNvPr id="39" name="Rectangle 35"/>
          <p:cNvSpPr>
            <a:spLocks/>
          </p:cNvSpPr>
          <p:nvPr/>
        </p:nvSpPr>
        <p:spPr bwMode="auto">
          <a:xfrm>
            <a:off x="4073248" y="1472171"/>
            <a:ext cx="2868303" cy="427736"/>
          </a:xfrm>
          <a:prstGeom prst="rect">
            <a:avLst/>
          </a:prstGeom>
          <a:gradFill flip="none" rotWithShape="1">
            <a:gsLst>
              <a:gs pos="0">
                <a:srgbClr val="1F497D"/>
              </a:gs>
              <a:gs pos="100000">
                <a:srgbClr val="416EA0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txBody>
          <a:bodyPr lIns="0" tIns="0" rIns="0" bIns="0" anchor="ctr"/>
          <a:lstStyle/>
          <a:p>
            <a:pPr algn="ctr" defTabSz="457200"/>
            <a:r>
              <a:rPr lang="en-US" sz="1100" b="1" dirty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rPr>
              <a:t>StreamLink</a:t>
            </a:r>
          </a:p>
        </p:txBody>
      </p:sp>
      <p:sp>
        <p:nvSpPr>
          <p:cNvPr id="41" name="Rectangle 35"/>
          <p:cNvSpPr>
            <a:spLocks/>
          </p:cNvSpPr>
          <p:nvPr/>
        </p:nvSpPr>
        <p:spPr bwMode="auto">
          <a:xfrm>
            <a:off x="4073248" y="2269502"/>
            <a:ext cx="2868303" cy="778396"/>
          </a:xfrm>
          <a:prstGeom prst="rect">
            <a:avLst/>
          </a:prstGeom>
          <a:gradFill flip="none" rotWithShape="1">
            <a:gsLst>
              <a:gs pos="0">
                <a:srgbClr val="1F497D"/>
              </a:gs>
              <a:gs pos="100000">
                <a:srgbClr val="416EA0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txBody>
          <a:bodyPr lIns="36000" tIns="46800" rIns="36000" bIns="0" anchor="t" anchorCtr="0"/>
          <a:lstStyle/>
          <a:p>
            <a:pPr algn="ctr" defTabSz="457200"/>
            <a:r>
              <a:rPr lang="en-US" sz="1100" b="1" dirty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rPr>
              <a:t>Liberator</a:t>
            </a:r>
          </a:p>
        </p:txBody>
      </p:sp>
      <p:sp>
        <p:nvSpPr>
          <p:cNvPr id="43" name="Rectangle 35"/>
          <p:cNvSpPr>
            <a:spLocks/>
          </p:cNvSpPr>
          <p:nvPr/>
        </p:nvSpPr>
        <p:spPr bwMode="auto">
          <a:xfrm>
            <a:off x="4073248" y="3302526"/>
            <a:ext cx="2868303" cy="778396"/>
          </a:xfrm>
          <a:prstGeom prst="rect">
            <a:avLst/>
          </a:prstGeom>
          <a:gradFill flip="none" rotWithShape="1">
            <a:gsLst>
              <a:gs pos="0">
                <a:srgbClr val="1F497D"/>
              </a:gs>
              <a:gs pos="100000">
                <a:srgbClr val="416EA0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txBody>
          <a:bodyPr lIns="36000" tIns="46800" rIns="36000" bIns="327600" anchor="t"/>
          <a:lstStyle/>
          <a:p>
            <a:pPr algn="ctr" defTabSz="457200"/>
            <a:r>
              <a:rPr lang="en-US" sz="1100" b="1" dirty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rPr>
              <a:t>Transformer</a:t>
            </a:r>
          </a:p>
        </p:txBody>
      </p:sp>
      <p:sp>
        <p:nvSpPr>
          <p:cNvPr id="44" name="Rectangle 35"/>
          <p:cNvSpPr>
            <a:spLocks/>
          </p:cNvSpPr>
          <p:nvPr/>
        </p:nvSpPr>
        <p:spPr bwMode="auto">
          <a:xfrm>
            <a:off x="6392638" y="3588788"/>
            <a:ext cx="467999" cy="423284"/>
          </a:xfrm>
          <a:prstGeom prst="rect">
            <a:avLst/>
          </a:prstGeom>
          <a:solidFill>
            <a:srgbClr val="C6D9F1"/>
          </a:solidFill>
          <a:ln>
            <a:solidFill>
              <a:schemeClr val="bg1"/>
            </a:solidFill>
          </a:ln>
          <a:effectLst>
            <a:innerShdw blurRad="50800" dist="38100" dir="13500000">
              <a:prstClr val="black">
                <a:alpha val="50000"/>
              </a:prstClr>
            </a:innerShdw>
          </a:effectLst>
        </p:spPr>
        <p:txBody>
          <a:bodyPr lIns="0" tIns="0" rIns="0" bIns="0" anchor="ctr"/>
          <a:lstStyle/>
          <a:p>
            <a:pPr algn="ctr" defTabSz="457200"/>
            <a:r>
              <a:rPr lang="en-US" sz="700" dirty="0">
                <a:latin typeface="Arial"/>
                <a:ea typeface="ヒラギノ角ゴ ProN W3" charset="0"/>
                <a:cs typeface="Arial"/>
                <a:sym typeface="Gill Sans" charset="0"/>
              </a:rPr>
              <a:t>Charts Service</a:t>
            </a:r>
          </a:p>
        </p:txBody>
      </p:sp>
      <p:sp>
        <p:nvSpPr>
          <p:cNvPr id="45" name="Rectangle 35"/>
          <p:cNvSpPr>
            <a:spLocks/>
          </p:cNvSpPr>
          <p:nvPr/>
        </p:nvSpPr>
        <p:spPr bwMode="auto">
          <a:xfrm>
            <a:off x="5834367" y="3588788"/>
            <a:ext cx="467999" cy="423284"/>
          </a:xfrm>
          <a:prstGeom prst="rect">
            <a:avLst/>
          </a:prstGeom>
          <a:solidFill>
            <a:srgbClr val="C6D9F1"/>
          </a:solidFill>
          <a:ln>
            <a:solidFill>
              <a:schemeClr val="bg1"/>
            </a:solidFill>
          </a:ln>
          <a:effectLst>
            <a:innerShdw blurRad="50800" dist="38100" dir="13500000">
              <a:prstClr val="black">
                <a:alpha val="50000"/>
              </a:prstClr>
            </a:innerShdw>
          </a:effectLst>
        </p:spPr>
        <p:txBody>
          <a:bodyPr lIns="0" tIns="0" rIns="0" bIns="0" anchor="ctr"/>
          <a:lstStyle/>
          <a:p>
            <a:pPr algn="ctr" defTabSz="457200"/>
            <a:r>
              <a:rPr lang="en-US" sz="700" dirty="0">
                <a:latin typeface="Arial"/>
                <a:ea typeface="ヒラギノ角ゴ ProN W3" charset="0"/>
                <a:cs typeface="Arial"/>
                <a:sym typeface="Gill Sans" charset="0"/>
              </a:rPr>
              <a:t>Refiner</a:t>
            </a:r>
          </a:p>
          <a:p>
            <a:pPr algn="ctr" defTabSz="457200"/>
            <a:r>
              <a:rPr lang="en-US" sz="700" dirty="0">
                <a:latin typeface="Arial"/>
                <a:ea typeface="ヒラギノ角ゴ ProN W3" charset="0"/>
                <a:cs typeface="Arial"/>
                <a:sym typeface="Gill Sans" charset="0"/>
              </a:rPr>
              <a:t>Service</a:t>
            </a:r>
          </a:p>
        </p:txBody>
      </p:sp>
      <p:sp>
        <p:nvSpPr>
          <p:cNvPr id="47" name="Rectangle 35"/>
          <p:cNvSpPr>
            <a:spLocks/>
          </p:cNvSpPr>
          <p:nvPr/>
        </p:nvSpPr>
        <p:spPr bwMode="auto">
          <a:xfrm>
            <a:off x="5276096" y="3588788"/>
            <a:ext cx="467999" cy="423284"/>
          </a:xfrm>
          <a:prstGeom prst="rect">
            <a:avLst/>
          </a:prstGeom>
          <a:solidFill>
            <a:srgbClr val="C6D9F1"/>
          </a:solidFill>
          <a:ln>
            <a:solidFill>
              <a:schemeClr val="bg1"/>
            </a:solidFill>
          </a:ln>
          <a:effectLst>
            <a:innerShdw blurRad="50800" dist="38100" dir="13500000">
              <a:prstClr val="black">
                <a:alpha val="50000"/>
              </a:prstClr>
            </a:innerShdw>
          </a:effectLst>
        </p:spPr>
        <p:txBody>
          <a:bodyPr lIns="0" tIns="0" rIns="0" bIns="0" anchor="ctr"/>
          <a:lstStyle/>
          <a:p>
            <a:pPr algn="ctr" defTabSz="457200"/>
            <a:r>
              <a:rPr lang="en-US" sz="700" dirty="0">
                <a:latin typeface="Arial"/>
                <a:ea typeface="ヒラギノ角ゴ ProN W3" charset="0"/>
                <a:cs typeface="Arial"/>
                <a:sym typeface="Gill Sans" charset="0"/>
              </a:rPr>
              <a:t>Alerts</a:t>
            </a:r>
          </a:p>
          <a:p>
            <a:pPr algn="ctr" defTabSz="457200"/>
            <a:r>
              <a:rPr lang="en-US" sz="700" dirty="0">
                <a:latin typeface="Arial"/>
                <a:ea typeface="ヒラギノ角ゴ ProN W3" charset="0"/>
                <a:cs typeface="Arial"/>
                <a:sym typeface="Gill Sans" charset="0"/>
              </a:rPr>
              <a:t>Service</a:t>
            </a:r>
          </a:p>
        </p:txBody>
      </p:sp>
      <p:sp>
        <p:nvSpPr>
          <p:cNvPr id="49" name="Rectangle 35"/>
          <p:cNvSpPr>
            <a:spLocks/>
          </p:cNvSpPr>
          <p:nvPr/>
        </p:nvSpPr>
        <p:spPr bwMode="auto">
          <a:xfrm>
            <a:off x="4717825" y="3588788"/>
            <a:ext cx="467999" cy="423284"/>
          </a:xfrm>
          <a:prstGeom prst="rect">
            <a:avLst/>
          </a:prstGeom>
          <a:solidFill>
            <a:srgbClr val="C6D9F1"/>
          </a:solidFill>
          <a:ln>
            <a:solidFill>
              <a:schemeClr val="bg1"/>
            </a:solidFill>
          </a:ln>
          <a:effectLst>
            <a:innerShdw blurRad="50800" dist="38100" dir="13500000">
              <a:prstClr val="black">
                <a:alpha val="50000"/>
              </a:prstClr>
            </a:innerShdw>
          </a:effectLst>
        </p:spPr>
        <p:txBody>
          <a:bodyPr lIns="0" tIns="0" rIns="0" bIns="0" anchor="ctr"/>
          <a:lstStyle/>
          <a:p>
            <a:pPr algn="ctr" defTabSz="457200"/>
            <a:r>
              <a:rPr lang="en-US" sz="700" dirty="0">
                <a:latin typeface="Arial"/>
                <a:ea typeface="ヒラギノ角ゴ ProN W3" charset="0"/>
                <a:cs typeface="Arial"/>
                <a:sym typeface="Gill Sans" charset="0"/>
              </a:rPr>
              <a:t>Cluster Service</a:t>
            </a:r>
          </a:p>
        </p:txBody>
      </p:sp>
      <p:sp>
        <p:nvSpPr>
          <p:cNvPr id="50" name="Rectangle 35"/>
          <p:cNvSpPr>
            <a:spLocks/>
          </p:cNvSpPr>
          <p:nvPr/>
        </p:nvSpPr>
        <p:spPr bwMode="auto">
          <a:xfrm>
            <a:off x="6392638" y="2551621"/>
            <a:ext cx="467999" cy="423284"/>
          </a:xfrm>
          <a:prstGeom prst="rect">
            <a:avLst/>
          </a:prstGeom>
          <a:solidFill>
            <a:srgbClr val="C6D9F1"/>
          </a:solidFill>
          <a:ln>
            <a:solidFill>
              <a:schemeClr val="bg1"/>
            </a:solidFill>
          </a:ln>
          <a:effectLst>
            <a:innerShdw blurRad="50800" dist="38100" dir="13500000">
              <a:prstClr val="black">
                <a:alpha val="50000"/>
              </a:prstClr>
            </a:innerShdw>
          </a:effectLst>
        </p:spPr>
        <p:txBody>
          <a:bodyPr lIns="0" tIns="0" rIns="0" bIns="0" anchor="ctr"/>
          <a:lstStyle/>
          <a:p>
            <a:pPr algn="ctr" defTabSz="457200"/>
            <a:r>
              <a:rPr lang="en-US" sz="700" dirty="0">
                <a:latin typeface="Arial"/>
                <a:ea typeface="ヒラギノ角ゴ ProN W3" charset="0"/>
                <a:cs typeface="Arial"/>
                <a:sym typeface="Gill Sans" charset="0"/>
              </a:rPr>
              <a:t>Perms Service</a:t>
            </a:r>
          </a:p>
        </p:txBody>
      </p:sp>
      <p:sp>
        <p:nvSpPr>
          <p:cNvPr id="51" name="Rectangle 35"/>
          <p:cNvSpPr>
            <a:spLocks/>
          </p:cNvSpPr>
          <p:nvPr/>
        </p:nvSpPr>
        <p:spPr bwMode="auto">
          <a:xfrm>
            <a:off x="5834367" y="2551621"/>
            <a:ext cx="467999" cy="423284"/>
          </a:xfrm>
          <a:prstGeom prst="rect">
            <a:avLst/>
          </a:prstGeom>
          <a:solidFill>
            <a:srgbClr val="C6D9F1"/>
          </a:solidFill>
          <a:ln>
            <a:solidFill>
              <a:schemeClr val="bg1"/>
            </a:solidFill>
          </a:ln>
          <a:effectLst>
            <a:innerShdw blurRad="50800" dist="38100" dir="13500000">
              <a:prstClr val="black">
                <a:alpha val="50000"/>
              </a:prstClr>
            </a:innerShdw>
          </a:effectLst>
        </p:spPr>
        <p:txBody>
          <a:bodyPr lIns="0" tIns="0" rIns="0" bIns="0" anchor="ctr"/>
          <a:lstStyle/>
          <a:p>
            <a:pPr algn="ctr" defTabSz="457200"/>
            <a:r>
              <a:rPr lang="en-US" sz="700" dirty="0">
                <a:latin typeface="Arial"/>
                <a:ea typeface="ヒラギノ角ゴ ProN W3" charset="0"/>
                <a:cs typeface="Arial"/>
                <a:sym typeface="Gill Sans" charset="0"/>
              </a:rPr>
              <a:t>Export Service</a:t>
            </a:r>
          </a:p>
        </p:txBody>
      </p:sp>
      <p:sp>
        <p:nvSpPr>
          <p:cNvPr id="53" name="Rectangle 35"/>
          <p:cNvSpPr>
            <a:spLocks/>
          </p:cNvSpPr>
          <p:nvPr/>
        </p:nvSpPr>
        <p:spPr bwMode="auto">
          <a:xfrm>
            <a:off x="5276096" y="2551621"/>
            <a:ext cx="467999" cy="423284"/>
          </a:xfrm>
          <a:prstGeom prst="rect">
            <a:avLst/>
          </a:prstGeom>
          <a:solidFill>
            <a:srgbClr val="C6D9F1"/>
          </a:solidFill>
          <a:ln>
            <a:solidFill>
              <a:schemeClr val="bg1"/>
            </a:solidFill>
          </a:ln>
          <a:effectLst>
            <a:innerShdw blurRad="50800" dist="38100" dir="13500000">
              <a:prstClr val="black">
                <a:alpha val="50000"/>
              </a:prstClr>
            </a:innerShdw>
          </a:effectLst>
        </p:spPr>
        <p:txBody>
          <a:bodyPr lIns="0" tIns="0" rIns="0" bIns="0" anchor="ctr"/>
          <a:lstStyle/>
          <a:p>
            <a:pPr algn="ctr" defTabSz="457200"/>
            <a:r>
              <a:rPr lang="en-US" sz="700" dirty="0">
                <a:latin typeface="Arial"/>
                <a:ea typeface="ヒラギノ角ゴ ProN W3" charset="0"/>
                <a:cs typeface="Arial"/>
                <a:sym typeface="Gill Sans" charset="0"/>
              </a:rPr>
              <a:t>Conflation Service</a:t>
            </a:r>
          </a:p>
        </p:txBody>
      </p:sp>
      <p:sp>
        <p:nvSpPr>
          <p:cNvPr id="54" name="Rectangle 35"/>
          <p:cNvSpPr>
            <a:spLocks/>
          </p:cNvSpPr>
          <p:nvPr/>
        </p:nvSpPr>
        <p:spPr bwMode="auto">
          <a:xfrm>
            <a:off x="4159554" y="2551621"/>
            <a:ext cx="467999" cy="423284"/>
          </a:xfrm>
          <a:prstGeom prst="rect">
            <a:avLst/>
          </a:prstGeom>
          <a:solidFill>
            <a:srgbClr val="C6D9F1"/>
          </a:solidFill>
          <a:ln>
            <a:solidFill>
              <a:schemeClr val="bg1"/>
            </a:solidFill>
          </a:ln>
          <a:effectLst>
            <a:innerShdw blurRad="50800" dist="38100" dir="13500000">
              <a:prstClr val="black">
                <a:alpha val="50000"/>
              </a:prstClr>
            </a:innerShdw>
          </a:effectLst>
        </p:spPr>
        <p:txBody>
          <a:bodyPr lIns="0" tIns="0" rIns="0" bIns="0" anchor="ctr"/>
          <a:lstStyle/>
          <a:p>
            <a:pPr algn="ctr" defTabSz="457200"/>
            <a:r>
              <a:rPr lang="en-US" sz="700" dirty="0">
                <a:latin typeface="Arial"/>
                <a:ea typeface="ヒラギノ角ゴ ProN W3" charset="0"/>
                <a:cs typeface="Arial"/>
                <a:sym typeface="Gill Sans" charset="0"/>
              </a:rPr>
              <a:t>Streaming Service</a:t>
            </a:r>
          </a:p>
        </p:txBody>
      </p:sp>
      <p:sp>
        <p:nvSpPr>
          <p:cNvPr id="58" name="Rectangle 35"/>
          <p:cNvSpPr>
            <a:spLocks/>
          </p:cNvSpPr>
          <p:nvPr/>
        </p:nvSpPr>
        <p:spPr bwMode="auto">
          <a:xfrm>
            <a:off x="4717825" y="2551621"/>
            <a:ext cx="467999" cy="423284"/>
          </a:xfrm>
          <a:prstGeom prst="rect">
            <a:avLst/>
          </a:prstGeom>
          <a:solidFill>
            <a:srgbClr val="C6D9F1"/>
          </a:solidFill>
          <a:ln>
            <a:solidFill>
              <a:schemeClr val="bg1"/>
            </a:solidFill>
          </a:ln>
          <a:effectLst>
            <a:innerShdw blurRad="50800" dist="38100" dir="13500000">
              <a:prstClr val="black">
                <a:alpha val="50000"/>
              </a:prstClr>
            </a:innerShdw>
          </a:effectLst>
        </p:spPr>
        <p:txBody>
          <a:bodyPr lIns="0" tIns="0" rIns="0" bIns="0" anchor="ctr"/>
          <a:lstStyle/>
          <a:p>
            <a:pPr algn="ctr" defTabSz="457200"/>
            <a:r>
              <a:rPr lang="en-US" sz="700" dirty="0">
                <a:latin typeface="Arial"/>
                <a:ea typeface="ヒラギノ角ゴ ProN W3" charset="0"/>
                <a:cs typeface="Arial"/>
                <a:sym typeface="Gill Sans" charset="0"/>
              </a:rPr>
              <a:t>HTTP Service</a:t>
            </a:r>
          </a:p>
        </p:txBody>
      </p:sp>
      <p:cxnSp>
        <p:nvCxnSpPr>
          <p:cNvPr id="59" name="Straight Connector 58"/>
          <p:cNvCxnSpPr/>
          <p:nvPr/>
        </p:nvCxnSpPr>
        <p:spPr>
          <a:xfrm>
            <a:off x="5507400" y="3047898"/>
            <a:ext cx="0" cy="254628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  <a:prstDash val="sysDash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5507400" y="1899907"/>
            <a:ext cx="0" cy="369595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  <a:prstDash val="sysDash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1" name="Rectangle 35"/>
          <p:cNvSpPr>
            <a:spLocks/>
          </p:cNvSpPr>
          <p:nvPr/>
        </p:nvSpPr>
        <p:spPr bwMode="auto">
          <a:xfrm rot="16200000">
            <a:off x="6950060" y="3005677"/>
            <a:ext cx="1786736" cy="314383"/>
          </a:xfrm>
          <a:prstGeom prst="rect">
            <a:avLst/>
          </a:prstGeom>
          <a:gradFill flip="none" rotWithShape="1">
            <a:gsLst>
              <a:gs pos="0">
                <a:srgbClr val="1F497D"/>
              </a:gs>
              <a:gs pos="100000">
                <a:srgbClr val="416EA0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txBody>
          <a:bodyPr lIns="0" tIns="0" rIns="0" bIns="0" anchor="ctr"/>
          <a:lstStyle/>
          <a:p>
            <a:pPr algn="ctr" defTabSz="457200"/>
            <a:r>
              <a:rPr lang="en-US" sz="1100" b="1" dirty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rPr>
              <a:t>Management Console</a:t>
            </a:r>
          </a:p>
        </p:txBody>
      </p:sp>
      <p:pic>
        <p:nvPicPr>
          <p:cNvPr id="62" name="Picture 61" descr="Home-Server-icon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47333" y="5194158"/>
            <a:ext cx="593704" cy="593704"/>
          </a:xfrm>
          <a:prstGeom prst="rect">
            <a:avLst/>
          </a:prstGeom>
        </p:spPr>
      </p:pic>
      <p:pic>
        <p:nvPicPr>
          <p:cNvPr id="63" name="Picture 62" descr="disks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2905" y="5211237"/>
            <a:ext cx="496373" cy="559547"/>
          </a:xfrm>
          <a:prstGeom prst="rect">
            <a:avLst/>
          </a:prstGeom>
        </p:spPr>
      </p:pic>
      <p:pic>
        <p:nvPicPr>
          <p:cNvPr id="64" name="Picture 63" descr="disks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0542" y="5211237"/>
            <a:ext cx="496373" cy="559547"/>
          </a:xfrm>
          <a:prstGeom prst="rect">
            <a:avLst/>
          </a:prstGeom>
        </p:spPr>
      </p:pic>
      <p:pic>
        <p:nvPicPr>
          <p:cNvPr id="65" name="Picture 64" descr="Home-Server-icon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3150" y="5194158"/>
            <a:ext cx="593704" cy="593704"/>
          </a:xfrm>
          <a:prstGeom prst="rect">
            <a:avLst/>
          </a:prstGeom>
        </p:spPr>
      </p:pic>
      <p:pic>
        <p:nvPicPr>
          <p:cNvPr id="66" name="Picture 65" descr="Home-Server-icon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8967" y="5194158"/>
            <a:ext cx="593704" cy="593704"/>
          </a:xfrm>
          <a:prstGeom prst="rect">
            <a:avLst/>
          </a:prstGeom>
        </p:spPr>
      </p:pic>
      <p:pic>
        <p:nvPicPr>
          <p:cNvPr id="67" name="Picture 66" descr="Home-Server-icon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05685" y="5194158"/>
            <a:ext cx="593704" cy="593704"/>
          </a:xfrm>
          <a:prstGeom prst="rect">
            <a:avLst/>
          </a:prstGeom>
        </p:spPr>
      </p:pic>
      <p:cxnSp>
        <p:nvCxnSpPr>
          <p:cNvPr id="68" name="Straight Connector 67"/>
          <p:cNvCxnSpPr/>
          <p:nvPr/>
        </p:nvCxnSpPr>
        <p:spPr>
          <a:xfrm flipH="1">
            <a:off x="4508787" y="4966876"/>
            <a:ext cx="837" cy="239403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  <a:prstDash val="sysDash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9" name="Elbow Connector 68"/>
          <p:cNvCxnSpPr/>
          <p:nvPr/>
        </p:nvCxnSpPr>
        <p:spPr>
          <a:xfrm rot="5400000" flipH="1" flipV="1">
            <a:off x="3015689" y="3239288"/>
            <a:ext cx="1501253" cy="619603"/>
          </a:xfrm>
          <a:prstGeom prst="bentConnector3">
            <a:avLst>
              <a:gd name="adj1" fmla="val 100153"/>
            </a:avLst>
          </a:prstGeom>
          <a:ln w="3175" cmpd="sng">
            <a:solidFill>
              <a:schemeClr val="tx1">
                <a:lumMod val="65000"/>
                <a:lumOff val="35000"/>
              </a:schemeClr>
            </a:solidFill>
            <a:prstDash val="sysDash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0" name="Elbow Connector 69"/>
          <p:cNvCxnSpPr/>
          <p:nvPr/>
        </p:nvCxnSpPr>
        <p:spPr>
          <a:xfrm rot="16200000" flipH="1">
            <a:off x="6465880" y="3277001"/>
            <a:ext cx="1502905" cy="545827"/>
          </a:xfrm>
          <a:prstGeom prst="bentConnector3">
            <a:avLst>
              <a:gd name="adj1" fmla="val 389"/>
            </a:avLst>
          </a:prstGeom>
          <a:ln w="3175" cmpd="sng">
            <a:solidFill>
              <a:schemeClr val="tx1">
                <a:lumMod val="65000"/>
                <a:lumOff val="35000"/>
              </a:schemeClr>
            </a:solidFill>
            <a:prstDash val="sysDash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flipH="1">
            <a:off x="3444049" y="4966876"/>
            <a:ext cx="837" cy="239403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  <a:prstDash val="sysDash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 flipH="1">
            <a:off x="5573525" y="4966876"/>
            <a:ext cx="837" cy="239403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  <a:prstDash val="sysDash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flipH="1">
            <a:off x="6638263" y="4966876"/>
            <a:ext cx="837" cy="239403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  <a:prstDash val="sysDash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flipH="1">
            <a:off x="7702999" y="4966876"/>
            <a:ext cx="837" cy="239403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  <a:prstDash val="sysDash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>
            <a:off x="6613150" y="4058826"/>
            <a:ext cx="1" cy="239403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  <a:prstDash val="sysDash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 flipH="1">
            <a:off x="5504450" y="4058826"/>
            <a:ext cx="837" cy="239403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  <a:prstDash val="sysDash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flipH="1">
            <a:off x="4397984" y="4058826"/>
            <a:ext cx="837" cy="239403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  <a:prstDash val="sysDash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 flipV="1">
            <a:off x="8011763" y="5478051"/>
            <a:ext cx="327073" cy="1171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  <a:prstDash val="sysDash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9" name="Rectangle 47"/>
          <p:cNvSpPr>
            <a:spLocks/>
          </p:cNvSpPr>
          <p:nvPr/>
        </p:nvSpPr>
        <p:spPr bwMode="auto">
          <a:xfrm>
            <a:off x="2992605" y="4743431"/>
            <a:ext cx="935999" cy="214574"/>
          </a:xfrm>
          <a:prstGeom prst="rect">
            <a:avLst/>
          </a:prstGeom>
          <a:solidFill>
            <a:srgbClr val="DDD9C3"/>
          </a:solidFill>
          <a:ln>
            <a:noFill/>
          </a:ln>
        </p:spPr>
        <p:txBody>
          <a:bodyPr lIns="0" tIns="0" rIns="0" bIns="0" anchor="ctr"/>
          <a:lstStyle/>
          <a:p>
            <a:pPr algn="ctr" defTabSz="457200"/>
            <a:r>
              <a:rPr lang="en-US" sz="700" dirty="0">
                <a:latin typeface="Arial"/>
                <a:ea typeface="ヒラギノ角ゴ ProN W3" charset="0"/>
                <a:cs typeface="Arial"/>
                <a:sym typeface="Gill Sans" charset="0"/>
              </a:rPr>
              <a:t>Trading Adapter</a:t>
            </a:r>
          </a:p>
        </p:txBody>
      </p:sp>
      <p:sp>
        <p:nvSpPr>
          <p:cNvPr id="80" name="Rectangle 47"/>
          <p:cNvSpPr>
            <a:spLocks/>
          </p:cNvSpPr>
          <p:nvPr/>
        </p:nvSpPr>
        <p:spPr bwMode="auto">
          <a:xfrm>
            <a:off x="2991781" y="4295611"/>
            <a:ext cx="935999" cy="214574"/>
          </a:xfrm>
          <a:prstGeom prst="rect">
            <a:avLst/>
          </a:prstGeom>
          <a:solidFill>
            <a:srgbClr val="C6D9F1"/>
          </a:solidFill>
          <a:ln>
            <a:noFill/>
          </a:ln>
        </p:spPr>
        <p:txBody>
          <a:bodyPr lIns="0" tIns="0" rIns="0" bIns="0" anchor="ctr"/>
          <a:lstStyle/>
          <a:p>
            <a:pPr algn="ctr" defTabSz="457200"/>
            <a:r>
              <a:rPr lang="en-US" sz="700" dirty="0">
                <a:latin typeface="Arial"/>
                <a:ea typeface="ヒラギノ角ゴ ProN W3" charset="0"/>
                <a:cs typeface="Arial"/>
                <a:sym typeface="Gill Sans" charset="0"/>
              </a:rPr>
              <a:t>DataSource API</a:t>
            </a:r>
          </a:p>
        </p:txBody>
      </p:sp>
      <p:sp>
        <p:nvSpPr>
          <p:cNvPr id="81" name="Rectangle 47"/>
          <p:cNvSpPr>
            <a:spLocks/>
          </p:cNvSpPr>
          <p:nvPr/>
        </p:nvSpPr>
        <p:spPr bwMode="auto">
          <a:xfrm>
            <a:off x="2991842" y="4520306"/>
            <a:ext cx="935999" cy="214574"/>
          </a:xfrm>
          <a:prstGeom prst="rect">
            <a:avLst/>
          </a:prstGeom>
          <a:solidFill>
            <a:srgbClr val="C6D9F1"/>
          </a:solidFill>
          <a:ln>
            <a:noFill/>
          </a:ln>
        </p:spPr>
        <p:txBody>
          <a:bodyPr lIns="0" tIns="0" rIns="0" bIns="0" anchor="ctr"/>
          <a:lstStyle/>
          <a:p>
            <a:pPr algn="ctr" defTabSz="457200"/>
            <a:r>
              <a:rPr lang="en-US" sz="700" kern="700" spc="-30" dirty="0">
                <a:latin typeface="Arial"/>
                <a:ea typeface="ヒラギノ角ゴ ProN W3" charset="0"/>
                <a:cs typeface="Arial"/>
                <a:sym typeface="Gill Sans" charset="0"/>
              </a:rPr>
              <a:t>Trading Integration API</a:t>
            </a:r>
          </a:p>
        </p:txBody>
      </p:sp>
      <p:sp>
        <p:nvSpPr>
          <p:cNvPr id="82" name="Rectangle 47"/>
          <p:cNvSpPr>
            <a:spLocks/>
          </p:cNvSpPr>
          <p:nvPr/>
        </p:nvSpPr>
        <p:spPr bwMode="auto">
          <a:xfrm>
            <a:off x="7209731" y="4747949"/>
            <a:ext cx="935999" cy="214574"/>
          </a:xfrm>
          <a:prstGeom prst="rect">
            <a:avLst/>
          </a:prstGeom>
          <a:solidFill>
            <a:srgbClr val="DDD9C3"/>
          </a:solidFill>
          <a:ln>
            <a:noFill/>
          </a:ln>
        </p:spPr>
        <p:txBody>
          <a:bodyPr lIns="0" tIns="0" rIns="0" bIns="0" anchor="ctr"/>
          <a:lstStyle/>
          <a:p>
            <a:pPr algn="ctr" defTabSz="457200"/>
            <a:r>
              <a:rPr lang="en-US" sz="700" dirty="0">
                <a:latin typeface="Arial"/>
                <a:ea typeface="ヒラギノ角ゴ ProN W3" charset="0"/>
                <a:cs typeface="Arial"/>
                <a:sym typeface="Gill Sans" charset="0"/>
              </a:rPr>
              <a:t>Trading Adapter</a:t>
            </a:r>
          </a:p>
        </p:txBody>
      </p:sp>
      <p:sp>
        <p:nvSpPr>
          <p:cNvPr id="83" name="Rectangle 47"/>
          <p:cNvSpPr>
            <a:spLocks/>
          </p:cNvSpPr>
          <p:nvPr/>
        </p:nvSpPr>
        <p:spPr bwMode="auto">
          <a:xfrm>
            <a:off x="7208907" y="4300129"/>
            <a:ext cx="935999" cy="214574"/>
          </a:xfrm>
          <a:prstGeom prst="rect">
            <a:avLst/>
          </a:prstGeom>
          <a:solidFill>
            <a:srgbClr val="C6D9F1"/>
          </a:solidFill>
          <a:ln>
            <a:noFill/>
          </a:ln>
        </p:spPr>
        <p:txBody>
          <a:bodyPr lIns="0" tIns="0" rIns="0" bIns="0" anchor="ctr"/>
          <a:lstStyle/>
          <a:p>
            <a:pPr algn="ctr" defTabSz="457200"/>
            <a:r>
              <a:rPr lang="en-US" sz="700" dirty="0">
                <a:latin typeface="Arial"/>
                <a:ea typeface="ヒラギノ角ゴ ProN W3" charset="0"/>
                <a:cs typeface="Arial"/>
                <a:sym typeface="Gill Sans" charset="0"/>
              </a:rPr>
              <a:t>DataSource API</a:t>
            </a:r>
          </a:p>
        </p:txBody>
      </p:sp>
      <p:sp>
        <p:nvSpPr>
          <p:cNvPr id="84" name="Rectangle 47"/>
          <p:cNvSpPr>
            <a:spLocks/>
          </p:cNvSpPr>
          <p:nvPr/>
        </p:nvSpPr>
        <p:spPr bwMode="auto">
          <a:xfrm>
            <a:off x="7208968" y="4524824"/>
            <a:ext cx="935999" cy="214574"/>
          </a:xfrm>
          <a:prstGeom prst="rect">
            <a:avLst/>
          </a:prstGeom>
          <a:solidFill>
            <a:srgbClr val="C6D9F1"/>
          </a:solidFill>
          <a:ln>
            <a:noFill/>
          </a:ln>
        </p:spPr>
        <p:txBody>
          <a:bodyPr lIns="0" tIns="0" rIns="0" bIns="0" anchor="ctr"/>
          <a:lstStyle/>
          <a:p>
            <a:pPr algn="ctr" defTabSz="457200"/>
            <a:r>
              <a:rPr lang="en-US" sz="700" dirty="0" err="1">
                <a:latin typeface="Arial"/>
                <a:ea typeface="ヒラギノ角ゴ ProN W3" charset="0"/>
                <a:cs typeface="Arial"/>
                <a:sym typeface="Gill Sans" charset="0"/>
              </a:rPr>
              <a:t>Permissioning</a:t>
            </a:r>
            <a:r>
              <a:rPr lang="en-US" sz="700" dirty="0">
                <a:latin typeface="Arial"/>
                <a:ea typeface="ヒラギノ角ゴ ProN W3" charset="0"/>
                <a:cs typeface="Arial"/>
                <a:sym typeface="Gill Sans" charset="0"/>
              </a:rPr>
              <a:t> Integration API</a:t>
            </a:r>
          </a:p>
        </p:txBody>
      </p:sp>
      <p:sp>
        <p:nvSpPr>
          <p:cNvPr id="85" name="Rectangle 47"/>
          <p:cNvSpPr>
            <a:spLocks/>
          </p:cNvSpPr>
          <p:nvPr/>
        </p:nvSpPr>
        <p:spPr bwMode="auto">
          <a:xfrm>
            <a:off x="4046887" y="4747949"/>
            <a:ext cx="935999" cy="214574"/>
          </a:xfrm>
          <a:prstGeom prst="rect">
            <a:avLst/>
          </a:prstGeom>
          <a:solidFill>
            <a:srgbClr val="DDD9C3"/>
          </a:solidFill>
          <a:ln>
            <a:noFill/>
          </a:ln>
        </p:spPr>
        <p:txBody>
          <a:bodyPr lIns="0" tIns="0" rIns="0" bIns="0" anchor="ctr"/>
          <a:lstStyle/>
          <a:p>
            <a:pPr algn="ctr" defTabSz="457200"/>
            <a:r>
              <a:rPr lang="en-US" sz="700" dirty="0">
                <a:latin typeface="Arial"/>
                <a:ea typeface="ヒラギノ角ゴ ProN W3" charset="0"/>
                <a:cs typeface="Arial"/>
                <a:sym typeface="Gill Sans" charset="0"/>
              </a:rPr>
              <a:t>Pricing Adapter</a:t>
            </a:r>
          </a:p>
        </p:txBody>
      </p:sp>
      <p:sp>
        <p:nvSpPr>
          <p:cNvPr id="86" name="Rectangle 47"/>
          <p:cNvSpPr>
            <a:spLocks/>
          </p:cNvSpPr>
          <p:nvPr/>
        </p:nvSpPr>
        <p:spPr bwMode="auto">
          <a:xfrm>
            <a:off x="4046063" y="4300129"/>
            <a:ext cx="935999" cy="214574"/>
          </a:xfrm>
          <a:prstGeom prst="rect">
            <a:avLst/>
          </a:prstGeom>
          <a:solidFill>
            <a:srgbClr val="C6D9F1"/>
          </a:solidFill>
          <a:ln>
            <a:noFill/>
          </a:ln>
        </p:spPr>
        <p:txBody>
          <a:bodyPr lIns="0" tIns="0" rIns="0" bIns="0" anchor="ctr"/>
          <a:lstStyle/>
          <a:p>
            <a:pPr algn="ctr" defTabSz="457200"/>
            <a:r>
              <a:rPr lang="en-US" sz="700" dirty="0">
                <a:latin typeface="Arial"/>
                <a:ea typeface="ヒラギノ角ゴ ProN W3" charset="0"/>
                <a:cs typeface="Arial"/>
                <a:sym typeface="Gill Sans" charset="0"/>
              </a:rPr>
              <a:t>DataSource API</a:t>
            </a:r>
          </a:p>
        </p:txBody>
      </p:sp>
      <p:sp>
        <p:nvSpPr>
          <p:cNvPr id="87" name="Rectangle 47"/>
          <p:cNvSpPr>
            <a:spLocks/>
          </p:cNvSpPr>
          <p:nvPr/>
        </p:nvSpPr>
        <p:spPr bwMode="auto">
          <a:xfrm>
            <a:off x="4046124" y="4524824"/>
            <a:ext cx="935999" cy="214574"/>
          </a:xfrm>
          <a:prstGeom prst="rect">
            <a:avLst/>
          </a:prstGeom>
          <a:solidFill>
            <a:srgbClr val="C6D9F1"/>
          </a:solidFill>
          <a:ln>
            <a:noFill/>
          </a:ln>
        </p:spPr>
        <p:txBody>
          <a:bodyPr lIns="0" tIns="0" rIns="0" bIns="0" anchor="ctr"/>
          <a:lstStyle/>
          <a:p>
            <a:pPr algn="ctr" defTabSz="457200"/>
            <a:r>
              <a:rPr lang="en-US" sz="700" kern="700" spc="-30" dirty="0">
                <a:latin typeface="Arial"/>
                <a:ea typeface="ヒラギノ角ゴ ProN W3" charset="0"/>
                <a:cs typeface="Arial"/>
                <a:sym typeface="Gill Sans" charset="0"/>
              </a:rPr>
              <a:t>Pricing Integration API</a:t>
            </a:r>
          </a:p>
        </p:txBody>
      </p:sp>
      <p:sp>
        <p:nvSpPr>
          <p:cNvPr id="88" name="Rectangle 47"/>
          <p:cNvSpPr>
            <a:spLocks/>
          </p:cNvSpPr>
          <p:nvPr/>
        </p:nvSpPr>
        <p:spPr bwMode="auto">
          <a:xfrm>
            <a:off x="5101169" y="4747950"/>
            <a:ext cx="935999" cy="214574"/>
          </a:xfrm>
          <a:prstGeom prst="rect">
            <a:avLst/>
          </a:prstGeom>
          <a:solidFill>
            <a:srgbClr val="DDD9C3"/>
          </a:solidFill>
          <a:ln>
            <a:noFill/>
          </a:ln>
        </p:spPr>
        <p:txBody>
          <a:bodyPr lIns="0" tIns="0" rIns="0" bIns="0" anchor="ctr"/>
          <a:lstStyle/>
          <a:p>
            <a:pPr algn="ctr" defTabSz="457200"/>
            <a:r>
              <a:rPr lang="en-US" sz="700" dirty="0">
                <a:latin typeface="Arial"/>
                <a:ea typeface="ヒラギノ角ゴ ProN W3" charset="0"/>
                <a:cs typeface="Arial"/>
                <a:sym typeface="Gill Sans" charset="0"/>
              </a:rPr>
              <a:t>Alerts Adapter</a:t>
            </a:r>
          </a:p>
        </p:txBody>
      </p:sp>
      <p:sp>
        <p:nvSpPr>
          <p:cNvPr id="89" name="Rectangle 47"/>
          <p:cNvSpPr>
            <a:spLocks/>
          </p:cNvSpPr>
          <p:nvPr/>
        </p:nvSpPr>
        <p:spPr bwMode="auto">
          <a:xfrm>
            <a:off x="5100345" y="4300130"/>
            <a:ext cx="935999" cy="214574"/>
          </a:xfrm>
          <a:prstGeom prst="rect">
            <a:avLst/>
          </a:prstGeom>
          <a:solidFill>
            <a:srgbClr val="C6D9F1"/>
          </a:solidFill>
          <a:ln>
            <a:noFill/>
          </a:ln>
        </p:spPr>
        <p:txBody>
          <a:bodyPr lIns="0" tIns="0" rIns="0" bIns="0" anchor="ctr"/>
          <a:lstStyle/>
          <a:p>
            <a:pPr algn="ctr" defTabSz="457200"/>
            <a:r>
              <a:rPr lang="en-US" sz="700" dirty="0">
                <a:latin typeface="Arial"/>
                <a:ea typeface="ヒラギノ角ゴ ProN W3" charset="0"/>
                <a:cs typeface="Arial"/>
                <a:sym typeface="Gill Sans" charset="0"/>
              </a:rPr>
              <a:t>DataSource API</a:t>
            </a:r>
          </a:p>
        </p:txBody>
      </p:sp>
      <p:sp>
        <p:nvSpPr>
          <p:cNvPr id="90" name="Rectangle 47"/>
          <p:cNvSpPr>
            <a:spLocks/>
          </p:cNvSpPr>
          <p:nvPr/>
        </p:nvSpPr>
        <p:spPr bwMode="auto">
          <a:xfrm>
            <a:off x="5100406" y="4524825"/>
            <a:ext cx="935999" cy="214574"/>
          </a:xfrm>
          <a:prstGeom prst="rect">
            <a:avLst/>
          </a:prstGeom>
          <a:solidFill>
            <a:srgbClr val="C6D9F1"/>
          </a:solidFill>
          <a:ln>
            <a:noFill/>
          </a:ln>
        </p:spPr>
        <p:txBody>
          <a:bodyPr lIns="0" tIns="0" rIns="0" bIns="0" anchor="ctr"/>
          <a:lstStyle/>
          <a:p>
            <a:pPr algn="ctr" defTabSz="457200"/>
            <a:r>
              <a:rPr lang="en-US" sz="700" dirty="0">
                <a:latin typeface="Arial"/>
                <a:ea typeface="ヒラギノ角ゴ ProN W3" charset="0"/>
                <a:cs typeface="Arial"/>
                <a:sym typeface="Gill Sans" charset="0"/>
              </a:rPr>
              <a:t>Alerts Integration API</a:t>
            </a:r>
          </a:p>
        </p:txBody>
      </p:sp>
      <p:sp>
        <p:nvSpPr>
          <p:cNvPr id="91" name="Rectangle 47"/>
          <p:cNvSpPr>
            <a:spLocks/>
          </p:cNvSpPr>
          <p:nvPr/>
        </p:nvSpPr>
        <p:spPr bwMode="auto">
          <a:xfrm>
            <a:off x="6155451" y="4747949"/>
            <a:ext cx="935999" cy="214574"/>
          </a:xfrm>
          <a:prstGeom prst="rect">
            <a:avLst/>
          </a:prstGeom>
          <a:solidFill>
            <a:srgbClr val="DDD9C3"/>
          </a:solidFill>
          <a:ln>
            <a:noFill/>
          </a:ln>
        </p:spPr>
        <p:txBody>
          <a:bodyPr lIns="0" tIns="0" rIns="0" bIns="0" anchor="ctr"/>
          <a:lstStyle/>
          <a:p>
            <a:pPr algn="ctr" defTabSz="457200"/>
            <a:r>
              <a:rPr lang="en-US" sz="700" dirty="0">
                <a:latin typeface="Arial"/>
                <a:ea typeface="ヒラギノ角ゴ ProN W3" charset="0"/>
                <a:cs typeface="Arial"/>
                <a:sym typeface="Gill Sans" charset="0"/>
              </a:rPr>
              <a:t>Charts Adapter</a:t>
            </a:r>
          </a:p>
        </p:txBody>
      </p:sp>
      <p:sp>
        <p:nvSpPr>
          <p:cNvPr id="92" name="Rectangle 47"/>
          <p:cNvSpPr>
            <a:spLocks/>
          </p:cNvSpPr>
          <p:nvPr/>
        </p:nvSpPr>
        <p:spPr bwMode="auto">
          <a:xfrm>
            <a:off x="6154627" y="4300129"/>
            <a:ext cx="935999" cy="214574"/>
          </a:xfrm>
          <a:prstGeom prst="rect">
            <a:avLst/>
          </a:prstGeom>
          <a:solidFill>
            <a:srgbClr val="C6D9F1"/>
          </a:solidFill>
          <a:ln>
            <a:noFill/>
          </a:ln>
        </p:spPr>
        <p:txBody>
          <a:bodyPr lIns="0" tIns="0" rIns="0" bIns="0" anchor="ctr"/>
          <a:lstStyle/>
          <a:p>
            <a:pPr algn="ctr" defTabSz="457200"/>
            <a:r>
              <a:rPr lang="en-US" sz="700" dirty="0">
                <a:latin typeface="Arial"/>
                <a:ea typeface="ヒラギノ角ゴ ProN W3" charset="0"/>
                <a:cs typeface="Arial"/>
                <a:sym typeface="Gill Sans" charset="0"/>
              </a:rPr>
              <a:t>DataSource API</a:t>
            </a:r>
          </a:p>
        </p:txBody>
      </p:sp>
      <p:sp>
        <p:nvSpPr>
          <p:cNvPr id="93" name="Rectangle 47"/>
          <p:cNvSpPr>
            <a:spLocks/>
          </p:cNvSpPr>
          <p:nvPr/>
        </p:nvSpPr>
        <p:spPr bwMode="auto">
          <a:xfrm>
            <a:off x="6154688" y="4524824"/>
            <a:ext cx="935999" cy="214574"/>
          </a:xfrm>
          <a:prstGeom prst="rect">
            <a:avLst/>
          </a:prstGeom>
          <a:solidFill>
            <a:srgbClr val="C6D9F1"/>
          </a:solidFill>
          <a:ln>
            <a:noFill/>
          </a:ln>
        </p:spPr>
        <p:txBody>
          <a:bodyPr lIns="0" tIns="0" rIns="0" bIns="0" anchor="ctr"/>
          <a:lstStyle/>
          <a:p>
            <a:pPr algn="ctr" defTabSz="457200"/>
            <a:r>
              <a:rPr lang="en-US" sz="700" dirty="0">
                <a:latin typeface="Arial"/>
                <a:ea typeface="ヒラギノ角ゴ ProN W3" charset="0"/>
                <a:cs typeface="Arial"/>
                <a:sym typeface="Gill Sans" charset="0"/>
              </a:rPr>
              <a:t>Charts Integration API</a:t>
            </a:r>
          </a:p>
        </p:txBody>
      </p:sp>
      <p:sp>
        <p:nvSpPr>
          <p:cNvPr id="94" name="Rectangle 35"/>
          <p:cNvSpPr>
            <a:spLocks/>
          </p:cNvSpPr>
          <p:nvPr/>
        </p:nvSpPr>
        <p:spPr bwMode="auto">
          <a:xfrm>
            <a:off x="4156602" y="3753425"/>
            <a:ext cx="467999" cy="260951"/>
          </a:xfrm>
          <a:prstGeom prst="rect">
            <a:avLst/>
          </a:prstGeom>
          <a:solidFill>
            <a:srgbClr val="DDD9C3"/>
          </a:solidFill>
          <a:ln>
            <a:solidFill>
              <a:schemeClr val="bg1"/>
            </a:solidFill>
          </a:ln>
          <a:effectLst>
            <a:innerShdw blurRad="50800" dist="38100" dir="13500000">
              <a:prstClr val="black">
                <a:alpha val="50000"/>
              </a:prstClr>
            </a:innerShdw>
          </a:effectLst>
        </p:spPr>
        <p:txBody>
          <a:bodyPr lIns="0" tIns="0" rIns="0" bIns="0" anchor="ctr"/>
          <a:lstStyle/>
          <a:p>
            <a:pPr algn="ctr" defTabSz="457200"/>
            <a:r>
              <a:rPr lang="en-US" sz="700" dirty="0">
                <a:latin typeface="Arial"/>
                <a:ea typeface="ヒラギノ角ゴ ProN W3" charset="0"/>
                <a:cs typeface="Arial"/>
                <a:sym typeface="Gill Sans" charset="0"/>
              </a:rPr>
              <a:t>Custom</a:t>
            </a:r>
          </a:p>
          <a:p>
            <a:pPr algn="ctr" defTabSz="457200"/>
            <a:r>
              <a:rPr lang="en-US" sz="700" dirty="0">
                <a:latin typeface="Arial"/>
                <a:ea typeface="ヒラギノ角ゴ ProN W3" charset="0"/>
                <a:cs typeface="Arial"/>
                <a:sym typeface="Gill Sans" charset="0"/>
              </a:rPr>
              <a:t>Service</a:t>
            </a:r>
          </a:p>
        </p:txBody>
      </p:sp>
      <p:sp>
        <p:nvSpPr>
          <p:cNvPr id="95" name="Rectangle 35"/>
          <p:cNvSpPr>
            <a:spLocks/>
          </p:cNvSpPr>
          <p:nvPr/>
        </p:nvSpPr>
        <p:spPr bwMode="auto">
          <a:xfrm>
            <a:off x="4156602" y="3594516"/>
            <a:ext cx="467999" cy="131079"/>
          </a:xfrm>
          <a:prstGeom prst="rect">
            <a:avLst/>
          </a:prstGeom>
          <a:solidFill>
            <a:srgbClr val="C6D9F1"/>
          </a:solidFill>
          <a:ln>
            <a:solidFill>
              <a:schemeClr val="bg1"/>
            </a:solidFill>
          </a:ln>
          <a:effectLst>
            <a:innerShdw blurRad="50800" dist="38100" dir="13500000">
              <a:prstClr val="black">
                <a:alpha val="50000"/>
              </a:prstClr>
            </a:innerShdw>
          </a:effectLst>
        </p:spPr>
        <p:txBody>
          <a:bodyPr lIns="0" tIns="0" rIns="0" bIns="0" anchor="ctr"/>
          <a:lstStyle/>
          <a:p>
            <a:pPr algn="ctr" defTabSz="457200"/>
            <a:r>
              <a:rPr lang="en-US" sz="700" dirty="0">
                <a:latin typeface="Arial"/>
                <a:ea typeface="ヒラギノ角ゴ ProN W3" charset="0"/>
                <a:cs typeface="Arial"/>
                <a:sym typeface="Gill Sans" charset="0"/>
              </a:rPr>
              <a:t>Trans API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2948596" y="5862612"/>
            <a:ext cx="909865" cy="180000"/>
          </a:xfrm>
          <a:prstGeom prst="rect">
            <a:avLst/>
          </a:prstGeom>
          <a:noFill/>
          <a:effectLst/>
        </p:spPr>
        <p:txBody>
          <a:bodyPr wrap="square" tIns="0" bIns="0" rtlCol="0" anchor="t" anchorCtr="0">
            <a:noAutofit/>
          </a:bodyPr>
          <a:lstStyle>
            <a:defPPr>
              <a:defRPr lang="en-US"/>
            </a:defPPr>
            <a:lvl1pPr algn="ctr">
              <a:defRPr sz="2800">
                <a:latin typeface="Arial Black"/>
                <a:cs typeface="Arial Black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rPr>
              <a:t>Trading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4013457" y="5862612"/>
            <a:ext cx="909865" cy="180000"/>
          </a:xfrm>
          <a:prstGeom prst="rect">
            <a:avLst/>
          </a:prstGeom>
          <a:noFill/>
          <a:effectLst/>
        </p:spPr>
        <p:txBody>
          <a:bodyPr wrap="square" tIns="0" bIns="0" rtlCol="0" anchor="t" anchorCtr="0">
            <a:noAutofit/>
          </a:bodyPr>
          <a:lstStyle>
            <a:defPPr>
              <a:defRPr lang="en-US"/>
            </a:defPPr>
            <a:lvl1pPr algn="ctr">
              <a:defRPr sz="2800">
                <a:latin typeface="Arial Black"/>
                <a:cs typeface="Arial Black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rPr>
              <a:t>Pricing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4813991" y="5862612"/>
            <a:ext cx="1418498" cy="180000"/>
          </a:xfrm>
          <a:prstGeom prst="rect">
            <a:avLst/>
          </a:prstGeom>
          <a:noFill/>
          <a:effectLst/>
        </p:spPr>
        <p:txBody>
          <a:bodyPr wrap="square" tIns="0" bIns="0" rtlCol="0" anchor="t" anchorCtr="0">
            <a:noAutofit/>
          </a:bodyPr>
          <a:lstStyle>
            <a:defPPr>
              <a:defRPr lang="en-US"/>
            </a:defPPr>
            <a:lvl1pPr algn="ctr">
              <a:defRPr sz="2800">
                <a:latin typeface="Arial Black"/>
                <a:cs typeface="Arial Black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rPr>
              <a:t>Events/notifications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6162518" y="5862612"/>
            <a:ext cx="909865" cy="180000"/>
          </a:xfrm>
          <a:prstGeom prst="rect">
            <a:avLst/>
          </a:prstGeom>
          <a:noFill/>
          <a:effectLst/>
        </p:spPr>
        <p:txBody>
          <a:bodyPr wrap="square" tIns="0" bIns="0" rtlCol="0" anchor="t" anchorCtr="0">
            <a:noAutofit/>
          </a:bodyPr>
          <a:lstStyle>
            <a:defPPr>
              <a:defRPr lang="en-US"/>
            </a:defPPr>
            <a:lvl1pPr algn="ctr">
              <a:defRPr sz="2800">
                <a:latin typeface="Arial Black"/>
                <a:cs typeface="Arial Black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rPr>
              <a:t>Historic </a:t>
            </a:r>
            <a:r>
              <a:rPr lang="en-US" sz="1000" kern="0" dirty="0">
                <a:solidFill>
                  <a:srgbClr val="17375E"/>
                </a:solidFill>
                <a:latin typeface="Arial"/>
                <a:cs typeface="Arial"/>
              </a:rPr>
              <a:t>Data</a:t>
            </a:r>
            <a:endParaRPr kumimoji="0" lang="en-US" sz="1000" i="0" u="none" strike="noStrike" kern="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7155196" y="5862612"/>
            <a:ext cx="1020954" cy="180000"/>
          </a:xfrm>
          <a:prstGeom prst="rect">
            <a:avLst/>
          </a:prstGeom>
          <a:noFill/>
          <a:effectLst/>
        </p:spPr>
        <p:txBody>
          <a:bodyPr wrap="square" tIns="0" bIns="0" rtlCol="0" anchor="t" anchorCtr="0">
            <a:noAutofit/>
          </a:bodyPr>
          <a:lstStyle>
            <a:defPPr>
              <a:defRPr lang="en-US"/>
            </a:defPPr>
            <a:lvl1pPr algn="ctr">
              <a:defRPr sz="2800">
                <a:latin typeface="Arial Black"/>
                <a:cs typeface="Arial Black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i="0" u="none" strike="noStrike" kern="0" cap="none" spc="0" normalizeH="0" baseline="0" noProof="0" dirty="0" err="1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rPr>
              <a:t>Permissioning</a:t>
            </a:r>
            <a:endParaRPr kumimoji="0" lang="en-US" sz="1000" i="0" u="none" strike="noStrike" kern="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8142862" y="5862612"/>
            <a:ext cx="909866" cy="180000"/>
          </a:xfrm>
          <a:prstGeom prst="rect">
            <a:avLst/>
          </a:prstGeom>
          <a:noFill/>
          <a:effectLst/>
        </p:spPr>
        <p:txBody>
          <a:bodyPr wrap="square" tIns="0" bIns="0" rtlCol="0" anchor="t" anchorCtr="0">
            <a:noAutofit/>
          </a:bodyPr>
          <a:lstStyle>
            <a:defPPr>
              <a:defRPr lang="en-US"/>
            </a:defPPr>
            <a:lvl1pPr algn="ctr">
              <a:defRPr sz="2800">
                <a:latin typeface="Arial Black"/>
                <a:cs typeface="Arial Black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rPr>
              <a:t>User data</a:t>
            </a:r>
          </a:p>
        </p:txBody>
      </p:sp>
    </p:spTree>
    <p:extLst>
      <p:ext uri="{BB962C8B-B14F-4D97-AF65-F5344CB8AC3E}">
        <p14:creationId xmlns:p14="http://schemas.microsoft.com/office/powerpoint/2010/main" val="319972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3" grpId="0" animBg="1"/>
      <p:bldP spid="26" grpId="0" animBg="1"/>
      <p:bldP spid="27" grpId="0" animBg="1"/>
      <p:bldP spid="28" grpId="0" animBg="1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 flipH="1">
            <a:off x="3806377" y="1054721"/>
            <a:ext cx="3352800" cy="1764000"/>
            <a:chOff x="3085411" y="352747"/>
            <a:chExt cx="3352800" cy="1876425"/>
          </a:xfrm>
          <a:solidFill>
            <a:schemeClr val="tx2">
              <a:lumMod val="20000"/>
              <a:lumOff val="80000"/>
            </a:schemeClr>
          </a:solidFill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</p:grpSpPr>
        <p:sp>
          <p:nvSpPr>
            <p:cNvPr id="22" name="TextBox 21"/>
            <p:cNvSpPr txBox="1"/>
            <p:nvPr/>
          </p:nvSpPr>
          <p:spPr>
            <a:xfrm>
              <a:off x="3163048" y="1403821"/>
              <a:ext cx="2554370" cy="255880"/>
            </a:xfrm>
            <a:prstGeom prst="homePlate">
              <a:avLst/>
            </a:prstGeom>
            <a:grpFill/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</p:spPr>
          <p:txBody>
            <a:bodyPr wrap="square" rtlCol="0">
              <a:spAutoFit/>
            </a:bodyPr>
            <a:lstStyle/>
            <a:p>
              <a:r>
                <a:rPr lang="en-GB" sz="1400" b="1" dirty="0" err="1"/>
                <a:t>OpenAck</a:t>
              </a:r>
              <a:endParaRPr lang="en-GB" sz="1400" b="1" dirty="0"/>
            </a:p>
          </p:txBody>
        </p:sp>
        <p:sp>
          <p:nvSpPr>
            <p:cNvPr id="23" name="Vertical Scroll 22"/>
            <p:cNvSpPr/>
            <p:nvPr/>
          </p:nvSpPr>
          <p:spPr>
            <a:xfrm>
              <a:off x="3085411" y="352747"/>
              <a:ext cx="3352800" cy="1876425"/>
            </a:xfrm>
            <a:prstGeom prst="homePlate">
              <a:avLst/>
            </a:prstGeom>
            <a:grpFill/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239854" y="1134031"/>
              <a:ext cx="2687546" cy="255880"/>
            </a:xfrm>
            <a:prstGeom prst="homePlate">
              <a:avLst/>
            </a:prstGeom>
            <a:grpFill/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</p:spPr>
          <p:txBody>
            <a:bodyPr wrap="square" rtlCol="0">
              <a:spAutoFit/>
            </a:bodyPr>
            <a:lstStyle/>
            <a:p>
              <a:r>
                <a:rPr lang="en-GB" sz="1400" dirty="0" err="1">
                  <a:solidFill>
                    <a:sysClr val="windowText" lastClr="000000"/>
                  </a:solidFill>
                </a:rPr>
                <a:t>OpenAck</a:t>
              </a:r>
              <a:endParaRPr lang="en-GB" sz="1400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361800" y="1054721"/>
            <a:ext cx="3352800" cy="1764000"/>
            <a:chOff x="3163048" y="627233"/>
            <a:chExt cx="3352800" cy="1876425"/>
          </a:xfrm>
          <a:solidFill>
            <a:schemeClr val="tx2">
              <a:lumMod val="20000"/>
              <a:lumOff val="80000"/>
            </a:schemeClr>
          </a:solidFill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</p:grpSpPr>
        <p:sp>
          <p:nvSpPr>
            <p:cNvPr id="15" name="Vertical Scroll 14"/>
            <p:cNvSpPr/>
            <p:nvPr/>
          </p:nvSpPr>
          <p:spPr>
            <a:xfrm>
              <a:off x="3163048" y="627233"/>
              <a:ext cx="3352800" cy="1876425"/>
            </a:xfrm>
            <a:prstGeom prst="homePlate">
              <a:avLst/>
            </a:prstGeom>
            <a:grpFill/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495676" y="1092847"/>
              <a:ext cx="2687546" cy="885106"/>
            </a:xfrm>
            <a:prstGeom prst="homePlate">
              <a:avLst/>
            </a:prstGeom>
            <a:grpFill/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</p:spPr>
          <p:txBody>
            <a:bodyPr wrap="square" rtlCol="0">
              <a:spAutoFit/>
            </a:bodyPr>
            <a:lstStyle/>
            <a:p>
              <a:r>
                <a:rPr lang="en-GB" sz="1400" dirty="0"/>
                <a:t>Protocol	    = ESP</a:t>
              </a:r>
            </a:p>
            <a:p>
              <a:r>
                <a:rPr lang="en-GB" sz="1400" dirty="0" err="1"/>
                <a:t>CurrencyPair</a:t>
              </a:r>
              <a:r>
                <a:rPr lang="en-GB" sz="1400" dirty="0"/>
                <a:t> = GBPUSD</a:t>
              </a:r>
            </a:p>
            <a:p>
              <a:r>
                <a:rPr lang="en-GB" sz="1400" dirty="0"/>
                <a:t>Amount	    = 1000000</a:t>
              </a:r>
            </a:p>
            <a:p>
              <a:r>
                <a:rPr lang="en-GB" sz="1400" dirty="0"/>
                <a:t>Direction	    = BUY</a:t>
              </a:r>
            </a:p>
            <a:p>
              <a:r>
                <a:rPr lang="en-GB" sz="1400" dirty="0" err="1"/>
                <a:t>QuoteID</a:t>
              </a:r>
              <a:r>
                <a:rPr lang="en-GB" sz="1400" dirty="0"/>
                <a:t>	    = 523412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495676" y="820709"/>
              <a:ext cx="2687546" cy="255880"/>
            </a:xfrm>
            <a:prstGeom prst="homePlate">
              <a:avLst/>
            </a:prstGeom>
            <a:noFill/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</p:spPr>
          <p:txBody>
            <a:bodyPr wrap="square" rtlCol="0">
              <a:spAutoFit/>
            </a:bodyPr>
            <a:lstStyle/>
            <a:p>
              <a:r>
                <a:rPr lang="en-GB" sz="1400" b="1" dirty="0"/>
                <a:t>Open</a:t>
              </a:r>
            </a:p>
          </p:txBody>
        </p:sp>
      </p:grp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57084669"/>
              </p:ext>
            </p:extLst>
          </p:nvPr>
        </p:nvGraphicFramePr>
        <p:xfrm>
          <a:off x="546367" y="1514163"/>
          <a:ext cx="1657350" cy="1299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44602160"/>
              </p:ext>
            </p:extLst>
          </p:nvPr>
        </p:nvGraphicFramePr>
        <p:xfrm>
          <a:off x="7096125" y="1460729"/>
          <a:ext cx="1657350" cy="1299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7" name="Rectangle 6"/>
          <p:cNvSpPr/>
          <p:nvPr/>
        </p:nvSpPr>
        <p:spPr>
          <a:xfrm>
            <a:off x="157300" y="282257"/>
            <a:ext cx="88152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dirty="0"/>
              <a:t>A Distributed State Machine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98362" y="904784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Client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65380" y="904784"/>
            <a:ext cx="864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Server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301" y="3256919"/>
            <a:ext cx="2570254" cy="3511541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785203" y="917486"/>
            <a:ext cx="1314450" cy="1941615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/>
          <p:cNvSpPr/>
          <p:nvPr/>
        </p:nvSpPr>
        <p:spPr>
          <a:xfrm>
            <a:off x="7340323" y="917486"/>
            <a:ext cx="1314450" cy="1941615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3221" y="3138499"/>
            <a:ext cx="2570254" cy="3511541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1442428" y="3138499"/>
            <a:ext cx="761289" cy="36670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648" y="3989917"/>
            <a:ext cx="884237" cy="529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8349" y="3799417"/>
            <a:ext cx="884237" cy="529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3261" y="4629686"/>
            <a:ext cx="884237" cy="529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036" y="4792493"/>
            <a:ext cx="884237" cy="529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7" name="Group 26"/>
          <p:cNvGrpSpPr/>
          <p:nvPr/>
        </p:nvGrpSpPr>
        <p:grpSpPr>
          <a:xfrm>
            <a:off x="2888523" y="3256919"/>
            <a:ext cx="3408344" cy="1764000"/>
            <a:chOff x="3163048" y="627233"/>
            <a:chExt cx="3408344" cy="1876425"/>
          </a:xfrm>
          <a:solidFill>
            <a:schemeClr val="tx2">
              <a:lumMod val="20000"/>
              <a:lumOff val="80000"/>
            </a:schemeClr>
          </a:solidFill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</p:grpSpPr>
        <p:sp>
          <p:nvSpPr>
            <p:cNvPr id="29" name="Vertical Scroll 28"/>
            <p:cNvSpPr/>
            <p:nvPr/>
          </p:nvSpPr>
          <p:spPr>
            <a:xfrm flipH="1" flipV="1">
              <a:off x="3163048" y="627233"/>
              <a:ext cx="3352800" cy="1876425"/>
            </a:xfrm>
            <a:prstGeom prst="homePlate">
              <a:avLst/>
            </a:prstGeom>
            <a:grpFill/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883846" y="874606"/>
              <a:ext cx="2687546" cy="255880"/>
            </a:xfrm>
            <a:prstGeom prst="homePlate">
              <a:avLst/>
            </a:prstGeom>
            <a:grpFill/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</p:spPr>
          <p:txBody>
            <a:bodyPr wrap="square" rtlCol="0">
              <a:spAutoFit/>
            </a:bodyPr>
            <a:lstStyle/>
            <a:p>
              <a:r>
                <a:rPr lang="en-GB" sz="1400" b="1" dirty="0" err="1"/>
                <a:t>TradeConfirmation</a:t>
              </a:r>
              <a:endParaRPr lang="en-GB" sz="1400" b="1" dirty="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883846" y="1216194"/>
              <a:ext cx="2687546" cy="972342"/>
            </a:xfrm>
            <a:prstGeom prst="homePlate">
              <a:avLst/>
            </a:prstGeom>
            <a:grpFill/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</p:spPr>
          <p:txBody>
            <a:bodyPr wrap="square" rtlCol="0">
              <a:spAutoFit/>
            </a:bodyPr>
            <a:lstStyle/>
            <a:p>
              <a:r>
                <a:rPr lang="en-GB" sz="1400" dirty="0" err="1"/>
                <a:t>TradeID</a:t>
              </a:r>
              <a:r>
                <a:rPr lang="en-GB" sz="1400" dirty="0"/>
                <a:t>		= 1234</a:t>
              </a:r>
            </a:p>
            <a:p>
              <a:r>
                <a:rPr lang="en-GB" sz="1400" dirty="0" err="1"/>
                <a:t>TradeDate</a:t>
              </a:r>
              <a:r>
                <a:rPr lang="en-GB" sz="1400" dirty="0"/>
                <a:t>		= 01/01/2013</a:t>
              </a:r>
            </a:p>
            <a:p>
              <a:r>
                <a:rPr lang="en-GB" sz="1400" dirty="0" err="1"/>
                <a:t>TradeTime</a:t>
              </a:r>
              <a:r>
                <a:rPr lang="en-GB" sz="1400" dirty="0"/>
                <a:t>		= 14:30</a:t>
              </a:r>
            </a:p>
            <a:p>
              <a:r>
                <a:rPr lang="en-GB" sz="1400" dirty="0"/>
                <a:t>Rate			= 1.23456</a:t>
              </a:r>
            </a:p>
          </p:txBody>
        </p:sp>
      </p:grpSp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510" y="5513917"/>
            <a:ext cx="884237" cy="529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49" y="5575299"/>
            <a:ext cx="884237" cy="529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6406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Review – Caplin Messaging I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156" y="1665818"/>
            <a:ext cx="1219200" cy="755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863" y="3566585"/>
            <a:ext cx="2871787" cy="374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7206" y="4876801"/>
            <a:ext cx="927100" cy="69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49" y="5873751"/>
            <a:ext cx="4164013" cy="886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Arrow Connector 4"/>
          <p:cNvCxnSpPr>
            <a:stCxn id="2050" idx="2"/>
          </p:cNvCxnSpPr>
          <p:nvPr/>
        </p:nvCxnSpPr>
        <p:spPr>
          <a:xfrm flipH="1">
            <a:off x="2240756" y="2421468"/>
            <a:ext cx="1" cy="96943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240755" y="2659961"/>
            <a:ext cx="27709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REQUEST </a:t>
            </a:r>
            <a:r>
              <a:rPr lang="en-GB" b="1" dirty="0"/>
              <a:t>/FX/GBPUSD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789901" y="3507687"/>
            <a:ext cx="4562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MAP </a:t>
            </a:r>
            <a:r>
              <a:rPr lang="en-GB" b="1" dirty="0"/>
              <a:t>/FX/GBPUSD </a:t>
            </a:r>
            <a:r>
              <a:rPr lang="en-GB" dirty="0"/>
              <a:t>TO</a:t>
            </a:r>
            <a:r>
              <a:rPr lang="en-GB" b="1" dirty="0"/>
              <a:t> /FX/GBPUSD/tier1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2240759" y="4058709"/>
            <a:ext cx="1" cy="73093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240759" y="4177955"/>
            <a:ext cx="33223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REQUEST </a:t>
            </a:r>
            <a:r>
              <a:rPr lang="en-GB" b="1" dirty="0"/>
              <a:t>/FX/GBPUSD/tier1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789901" y="3201536"/>
            <a:ext cx="485709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USE CONFIG TO DETERMINE WHICH</a:t>
            </a:r>
          </a:p>
          <a:p>
            <a:r>
              <a:rPr lang="en-GB" dirty="0"/>
              <a:t>ADAPTER TO REQUEST</a:t>
            </a:r>
            <a:r>
              <a:rPr lang="en-GB" b="1" dirty="0"/>
              <a:t> /FX/GBPUSD/tier1</a:t>
            </a:r>
          </a:p>
          <a:p>
            <a:r>
              <a:rPr lang="en-GB" dirty="0"/>
              <a:t>FROM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704307" y="4979828"/>
            <a:ext cx="5810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GET THE INFORMATION FROM THE BANK SYSTEM</a:t>
            </a:r>
            <a:endParaRPr lang="en-GB" b="1" dirty="0"/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2240754" y="4058708"/>
            <a:ext cx="0" cy="73093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676649" y="3707250"/>
            <a:ext cx="330096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RECORD</a:t>
            </a:r>
          </a:p>
          <a:p>
            <a:r>
              <a:rPr lang="en-GB" dirty="0"/>
              <a:t>SUBJECT: </a:t>
            </a:r>
            <a:r>
              <a:rPr lang="en-GB" b="1" dirty="0"/>
              <a:t>/FX/GBPUSD/tier1</a:t>
            </a:r>
          </a:p>
          <a:p>
            <a:r>
              <a:rPr lang="en-GB" dirty="0"/>
              <a:t>FIELDS:</a:t>
            </a:r>
          </a:p>
          <a:p>
            <a:r>
              <a:rPr lang="en-GB" dirty="0"/>
              <a:t>	</a:t>
            </a:r>
            <a:r>
              <a:rPr lang="en-GB" dirty="0" err="1"/>
              <a:t>BidPrice</a:t>
            </a:r>
            <a:r>
              <a:rPr lang="en-GB" dirty="0"/>
              <a:t>=1.2345</a:t>
            </a:r>
          </a:p>
          <a:p>
            <a:r>
              <a:rPr lang="en-GB" dirty="0"/>
              <a:t>	</a:t>
            </a:r>
            <a:r>
              <a:rPr lang="en-GB" dirty="0" err="1"/>
              <a:t>AskPrice</a:t>
            </a:r>
            <a:r>
              <a:rPr lang="en-GB" dirty="0"/>
              <a:t>=1.2355</a:t>
            </a:r>
          </a:p>
          <a:p>
            <a:r>
              <a:rPr lang="en-GB" dirty="0"/>
              <a:t>	</a:t>
            </a:r>
            <a:r>
              <a:rPr lang="en-GB" dirty="0" err="1"/>
              <a:t>etc</a:t>
            </a:r>
            <a:endParaRPr lang="en-GB" dirty="0"/>
          </a:p>
        </p:txBody>
      </p:sp>
      <p:cxnSp>
        <p:nvCxnSpPr>
          <p:cNvPr id="22" name="Straight Arrow Connector 21"/>
          <p:cNvCxnSpPr/>
          <p:nvPr/>
        </p:nvCxnSpPr>
        <p:spPr>
          <a:xfrm flipV="1">
            <a:off x="2240759" y="2421467"/>
            <a:ext cx="0" cy="9694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991101" y="1736632"/>
            <a:ext cx="274953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RECORD</a:t>
            </a:r>
          </a:p>
          <a:p>
            <a:r>
              <a:rPr lang="en-GB" dirty="0"/>
              <a:t>SUBJECT: </a:t>
            </a:r>
            <a:r>
              <a:rPr lang="en-GB" b="1" dirty="0"/>
              <a:t>/FX/GBPUSD</a:t>
            </a:r>
          </a:p>
          <a:p>
            <a:r>
              <a:rPr lang="en-GB" dirty="0"/>
              <a:t>FIELDS:</a:t>
            </a:r>
          </a:p>
          <a:p>
            <a:r>
              <a:rPr lang="en-GB" dirty="0"/>
              <a:t>	</a:t>
            </a:r>
            <a:r>
              <a:rPr lang="en-GB" dirty="0" err="1"/>
              <a:t>BidPrice</a:t>
            </a:r>
            <a:r>
              <a:rPr lang="en-GB" dirty="0"/>
              <a:t>=1.2345</a:t>
            </a:r>
          </a:p>
          <a:p>
            <a:r>
              <a:rPr lang="en-GB" dirty="0"/>
              <a:t>	</a:t>
            </a:r>
            <a:r>
              <a:rPr lang="en-GB" dirty="0" err="1"/>
              <a:t>AskPrice</a:t>
            </a:r>
            <a:r>
              <a:rPr lang="en-GB" dirty="0"/>
              <a:t>=1.2355</a:t>
            </a:r>
          </a:p>
          <a:p>
            <a:r>
              <a:rPr lang="en-GB" dirty="0"/>
              <a:t>	</a:t>
            </a:r>
            <a:r>
              <a:rPr lang="en-GB" dirty="0" err="1"/>
              <a:t>etc</a:t>
            </a:r>
            <a:endParaRPr lang="en-GB" dirty="0"/>
          </a:p>
        </p:txBody>
      </p:sp>
      <p:sp>
        <p:nvSpPr>
          <p:cNvPr id="7" name="Rounded Rectangle 6"/>
          <p:cNvSpPr/>
          <p:nvPr/>
        </p:nvSpPr>
        <p:spPr>
          <a:xfrm>
            <a:off x="1777207" y="4876801"/>
            <a:ext cx="942975" cy="698500"/>
          </a:xfrm>
          <a:prstGeom prst="roundRect">
            <a:avLst/>
          </a:prstGeom>
          <a:solidFill>
            <a:schemeClr val="bg1"/>
          </a:solidFill>
          <a:ln w="22225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 b="1" dirty="0">
                <a:solidFill>
                  <a:schemeClr val="tx1"/>
                </a:solidFill>
              </a:rPr>
              <a:t>Pricing Integration Adapter</a:t>
            </a:r>
          </a:p>
        </p:txBody>
      </p:sp>
    </p:spTree>
    <p:extLst>
      <p:ext uri="{BB962C8B-B14F-4D97-AF65-F5344CB8AC3E}">
        <p14:creationId xmlns:p14="http://schemas.microsoft.com/office/powerpoint/2010/main" val="436176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3" grpId="0"/>
      <p:bldP spid="13" grpId="1"/>
      <p:bldP spid="15" grpId="0"/>
      <p:bldP spid="15" grpId="1"/>
      <p:bldP spid="17" grpId="0"/>
      <p:bldP spid="17" grpId="1"/>
      <p:bldP spid="18" grpId="0"/>
      <p:bldP spid="18" grpId="1"/>
      <p:bldP spid="21" grpId="0"/>
      <p:bldP spid="21" grpId="1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Review – Caplin Messaging II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156" y="1665818"/>
            <a:ext cx="1219200" cy="755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863" y="3566585"/>
            <a:ext cx="2871787" cy="374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7206" y="4876801"/>
            <a:ext cx="927100" cy="69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49" y="5873751"/>
            <a:ext cx="4164013" cy="886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Arrow Connector 4"/>
          <p:cNvCxnSpPr>
            <a:stCxn id="2050" idx="2"/>
          </p:cNvCxnSpPr>
          <p:nvPr/>
        </p:nvCxnSpPr>
        <p:spPr>
          <a:xfrm flipH="1">
            <a:off x="2240756" y="2421468"/>
            <a:ext cx="1" cy="96943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2240759" y="4058709"/>
            <a:ext cx="1" cy="73093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285838" y="2771682"/>
            <a:ext cx="274953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PUBLISH</a:t>
            </a:r>
          </a:p>
          <a:p>
            <a:r>
              <a:rPr lang="en-GB" dirty="0"/>
              <a:t>SUBJECT: </a:t>
            </a:r>
            <a:r>
              <a:rPr lang="en-GB" b="1" dirty="0"/>
              <a:t>/FX/GBPUSD</a:t>
            </a:r>
          </a:p>
          <a:p>
            <a:r>
              <a:rPr lang="en-GB" dirty="0"/>
              <a:t>FIELDS:</a:t>
            </a:r>
          </a:p>
          <a:p>
            <a:r>
              <a:rPr lang="en-GB" dirty="0"/>
              <a:t>	ClientField1=value</a:t>
            </a:r>
          </a:p>
          <a:p>
            <a:r>
              <a:rPr lang="en-GB" dirty="0"/>
              <a:t>	ClientField2=value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761332" y="4876801"/>
            <a:ext cx="942975" cy="698500"/>
          </a:xfrm>
          <a:prstGeom prst="roundRect">
            <a:avLst/>
          </a:prstGeom>
          <a:solidFill>
            <a:schemeClr val="bg1"/>
          </a:solidFill>
          <a:ln w="22225">
            <a:solidFill>
              <a:schemeClr val="accent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 b="1" dirty="0">
                <a:solidFill>
                  <a:schemeClr val="tx1"/>
                </a:solidFill>
              </a:rPr>
              <a:t>Pricing Integration Adapter</a:t>
            </a:r>
          </a:p>
        </p:txBody>
      </p:sp>
    </p:spTree>
    <p:extLst>
      <p:ext uri="{BB962C8B-B14F-4D97-AF65-F5344CB8AC3E}">
        <p14:creationId xmlns:p14="http://schemas.microsoft.com/office/powerpoint/2010/main" val="3894210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Trade Messaging: </a:t>
            </a:r>
            <a:br>
              <a:rPr lang="en-GB" dirty="0"/>
            </a:br>
            <a:r>
              <a:rPr lang="en-GB" dirty="0"/>
              <a:t>establishing the trade channel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453374168"/>
              </p:ext>
            </p:extLst>
          </p:nvPr>
        </p:nvGraphicFramePr>
        <p:xfrm>
          <a:off x="1463615" y="1794293"/>
          <a:ext cx="6096000" cy="34591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72290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Trade Messaging:</a:t>
            </a:r>
            <a:br>
              <a:rPr lang="en-GB" dirty="0"/>
            </a:br>
            <a:r>
              <a:rPr lang="en-GB" dirty="0"/>
              <a:t>sending trade messages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848063460"/>
              </p:ext>
            </p:extLst>
          </p:nvPr>
        </p:nvGraphicFramePr>
        <p:xfrm>
          <a:off x="1584385" y="2065069"/>
          <a:ext cx="6096000" cy="3067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97936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Channels</a:t>
            </a:r>
          </a:p>
        </p:txBody>
      </p:sp>
      <p:sp>
        <p:nvSpPr>
          <p:cNvPr id="36" name="Rectangle 35"/>
          <p:cNvSpPr/>
          <p:nvPr/>
        </p:nvSpPr>
        <p:spPr>
          <a:xfrm>
            <a:off x="2806316" y="3648748"/>
            <a:ext cx="4317999" cy="124504"/>
          </a:xfrm>
          <a:prstGeom prst="rect">
            <a:avLst/>
          </a:prstGeom>
          <a:solidFill>
            <a:srgbClr val="F2F2F2">
              <a:alpha val="50000"/>
            </a:srgbClr>
          </a:solidFill>
          <a:ln w="6350" cmpd="sng">
            <a:solidFill>
              <a:srgbClr val="BFBFB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800" dirty="0"/>
          </a:p>
        </p:txBody>
      </p:sp>
      <p:sp>
        <p:nvSpPr>
          <p:cNvPr id="37" name="Rectangle 36"/>
          <p:cNvSpPr/>
          <p:nvPr/>
        </p:nvSpPr>
        <p:spPr>
          <a:xfrm>
            <a:off x="2806316" y="3424382"/>
            <a:ext cx="4317999" cy="124504"/>
          </a:xfrm>
          <a:prstGeom prst="rect">
            <a:avLst/>
          </a:prstGeom>
          <a:solidFill>
            <a:srgbClr val="F2F2F2">
              <a:alpha val="50000"/>
            </a:srgbClr>
          </a:solidFill>
          <a:ln w="6350" cmpd="sng">
            <a:solidFill>
              <a:srgbClr val="BFBFB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800" dirty="0"/>
          </a:p>
        </p:txBody>
      </p:sp>
      <p:sp>
        <p:nvSpPr>
          <p:cNvPr id="38" name="Rectangle 37"/>
          <p:cNvSpPr/>
          <p:nvPr/>
        </p:nvSpPr>
        <p:spPr>
          <a:xfrm>
            <a:off x="2806316" y="3221182"/>
            <a:ext cx="4317999" cy="124504"/>
          </a:xfrm>
          <a:prstGeom prst="rect">
            <a:avLst/>
          </a:prstGeom>
          <a:solidFill>
            <a:srgbClr val="F2F2F2">
              <a:alpha val="50000"/>
            </a:srgbClr>
          </a:solidFill>
          <a:ln w="6350" cmpd="sng">
            <a:solidFill>
              <a:srgbClr val="BFBFB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800" dirty="0"/>
          </a:p>
        </p:txBody>
      </p:sp>
      <p:pic>
        <p:nvPicPr>
          <p:cNvPr id="39" name="Picture 38" descr="Home-Server-icon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6183" y="3041094"/>
            <a:ext cx="893199" cy="893199"/>
          </a:xfrm>
          <a:prstGeom prst="rect">
            <a:avLst/>
          </a:prstGeom>
        </p:spPr>
      </p:pic>
      <p:sp>
        <p:nvSpPr>
          <p:cNvPr id="40" name="Rectangle 47"/>
          <p:cNvSpPr>
            <a:spLocks/>
          </p:cNvSpPr>
          <p:nvPr/>
        </p:nvSpPr>
        <p:spPr bwMode="auto">
          <a:xfrm>
            <a:off x="5645406" y="3042800"/>
            <a:ext cx="1072244" cy="895101"/>
          </a:xfrm>
          <a:prstGeom prst="rect">
            <a:avLst/>
          </a:prstGeom>
          <a:solidFill>
            <a:srgbClr val="DDD9C3"/>
          </a:solidFill>
          <a:ln>
            <a:noFill/>
          </a:ln>
        </p:spPr>
        <p:txBody>
          <a:bodyPr lIns="0" tIns="0" rIns="0" bIns="0" anchor="ctr"/>
          <a:lstStyle/>
          <a:p>
            <a:pPr algn="ctr" defTabSz="457200"/>
            <a:r>
              <a:rPr lang="en-US" sz="1200" dirty="0">
                <a:latin typeface="Arial"/>
                <a:ea typeface="ヒラギノ角ゴ ProN W3" charset="0"/>
                <a:cs typeface="Arial"/>
                <a:sym typeface="Gill Sans" charset="0"/>
              </a:rPr>
              <a:t>Integration Adapter</a:t>
            </a:r>
          </a:p>
        </p:txBody>
      </p:sp>
      <p:sp>
        <p:nvSpPr>
          <p:cNvPr id="41" name="Rectangle 47"/>
          <p:cNvSpPr>
            <a:spLocks/>
          </p:cNvSpPr>
          <p:nvPr/>
        </p:nvSpPr>
        <p:spPr bwMode="auto">
          <a:xfrm rot="16200000">
            <a:off x="5025371" y="3346415"/>
            <a:ext cx="894910" cy="286950"/>
          </a:xfrm>
          <a:prstGeom prst="rect">
            <a:avLst/>
          </a:prstGeom>
          <a:solidFill>
            <a:srgbClr val="C6D9F1"/>
          </a:solidFill>
          <a:ln>
            <a:noFill/>
          </a:ln>
        </p:spPr>
        <p:txBody>
          <a:bodyPr lIns="0" tIns="0" rIns="0" bIns="0" anchor="ctr"/>
          <a:lstStyle/>
          <a:p>
            <a:pPr algn="ctr" defTabSz="457200"/>
            <a:r>
              <a:rPr lang="en-US" sz="1000" b="1" dirty="0">
                <a:latin typeface="Arial"/>
                <a:ea typeface="ヒラギノ角ゴ ProN W3" charset="0"/>
                <a:cs typeface="Arial"/>
                <a:sym typeface="Gill Sans" charset="0"/>
              </a:rPr>
              <a:t>DataSource</a:t>
            </a:r>
          </a:p>
        </p:txBody>
      </p:sp>
      <p:cxnSp>
        <p:nvCxnSpPr>
          <p:cNvPr id="42" name="Straight Arrow Connector 9"/>
          <p:cNvCxnSpPr>
            <a:stCxn id="38" idx="1"/>
            <a:endCxn id="50" idx="2"/>
          </p:cNvCxnSpPr>
          <p:nvPr/>
        </p:nvCxnSpPr>
        <p:spPr>
          <a:xfrm rot="10800000">
            <a:off x="2406456" y="2133292"/>
            <a:ext cx="399861" cy="1150143"/>
          </a:xfrm>
          <a:prstGeom prst="bentConnector3">
            <a:avLst>
              <a:gd name="adj1" fmla="val 50000"/>
            </a:avLst>
          </a:prstGeom>
          <a:ln w="3175" cmpd="sng">
            <a:prstDash val="sysDash"/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>
            <a:stCxn id="39" idx="1"/>
            <a:endCxn id="37" idx="3"/>
          </p:cNvCxnSpPr>
          <p:nvPr/>
        </p:nvCxnSpPr>
        <p:spPr>
          <a:xfrm flipH="1" flipV="1">
            <a:off x="7124315" y="3486634"/>
            <a:ext cx="371868" cy="1060"/>
          </a:xfrm>
          <a:prstGeom prst="straightConnector1">
            <a:avLst/>
          </a:prstGeom>
          <a:ln w="3175" cmpd="sng">
            <a:prstDash val="sysDash"/>
            <a:headEnd type="triangle"/>
            <a:tailEnd type="non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>
            <a:stCxn id="37" idx="1"/>
            <a:endCxn id="48" idx="2"/>
          </p:cNvCxnSpPr>
          <p:nvPr/>
        </p:nvCxnSpPr>
        <p:spPr>
          <a:xfrm flipH="1">
            <a:off x="2406454" y="3486634"/>
            <a:ext cx="399862" cy="280"/>
          </a:xfrm>
          <a:prstGeom prst="straightConnector1">
            <a:avLst/>
          </a:prstGeom>
          <a:ln w="3175" cmpd="sng">
            <a:prstDash val="sysDash"/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5" name="Straight Arrow Connector 59"/>
          <p:cNvCxnSpPr>
            <a:stCxn id="36" idx="1"/>
            <a:endCxn id="49" idx="2"/>
          </p:cNvCxnSpPr>
          <p:nvPr/>
        </p:nvCxnSpPr>
        <p:spPr>
          <a:xfrm rot="10800000" flipV="1">
            <a:off x="2406454" y="3710999"/>
            <a:ext cx="399862" cy="1250715"/>
          </a:xfrm>
          <a:prstGeom prst="bentConnector3">
            <a:avLst>
              <a:gd name="adj1" fmla="val 50000"/>
            </a:avLst>
          </a:prstGeom>
          <a:ln w="3175" cmpd="sng">
            <a:prstDash val="sysDash"/>
            <a:headEnd type="none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>
            <a:endCxn id="36" idx="3"/>
          </p:cNvCxnSpPr>
          <p:nvPr/>
        </p:nvCxnSpPr>
        <p:spPr>
          <a:xfrm flipH="1">
            <a:off x="7124315" y="3708400"/>
            <a:ext cx="368685" cy="2600"/>
          </a:xfrm>
          <a:prstGeom prst="straightConnector1">
            <a:avLst/>
          </a:prstGeom>
          <a:ln w="3175" cmpd="sng">
            <a:prstDash val="sysDash"/>
            <a:headEnd type="triangle"/>
            <a:tailEnd type="non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>
            <a:endCxn id="38" idx="3"/>
          </p:cNvCxnSpPr>
          <p:nvPr/>
        </p:nvCxnSpPr>
        <p:spPr>
          <a:xfrm flipH="1" flipV="1">
            <a:off x="7124315" y="3283434"/>
            <a:ext cx="368685" cy="10099"/>
          </a:xfrm>
          <a:prstGeom prst="straightConnector1">
            <a:avLst/>
          </a:prstGeom>
          <a:ln w="3175" cmpd="sng">
            <a:prstDash val="sysDash"/>
            <a:headEnd type="triangle"/>
            <a:tailEnd type="non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8" name="Rectangle 47"/>
          <p:cNvSpPr>
            <a:spLocks/>
          </p:cNvSpPr>
          <p:nvPr/>
        </p:nvSpPr>
        <p:spPr bwMode="auto">
          <a:xfrm rot="16200000">
            <a:off x="1813917" y="3343439"/>
            <a:ext cx="898123" cy="286950"/>
          </a:xfrm>
          <a:prstGeom prst="rect">
            <a:avLst/>
          </a:prstGeom>
          <a:solidFill>
            <a:srgbClr val="C6D9F1"/>
          </a:solidFill>
          <a:ln>
            <a:noFill/>
          </a:ln>
        </p:spPr>
        <p:txBody>
          <a:bodyPr lIns="0" tIns="0" rIns="0" bIns="0" anchor="ctr"/>
          <a:lstStyle/>
          <a:p>
            <a:pPr algn="ctr" defTabSz="457200"/>
            <a:r>
              <a:rPr lang="en-US" sz="1000" b="1" dirty="0">
                <a:latin typeface="Arial"/>
                <a:ea typeface="ヒラギノ角ゴ ProN W3" charset="0"/>
                <a:cs typeface="Arial"/>
                <a:sym typeface="Gill Sans" charset="0"/>
              </a:rPr>
              <a:t>StreamLink</a:t>
            </a:r>
          </a:p>
        </p:txBody>
      </p:sp>
      <p:sp>
        <p:nvSpPr>
          <p:cNvPr id="49" name="Rectangle 47"/>
          <p:cNvSpPr>
            <a:spLocks/>
          </p:cNvSpPr>
          <p:nvPr/>
        </p:nvSpPr>
        <p:spPr bwMode="auto">
          <a:xfrm rot="16200000">
            <a:off x="1813917" y="4818240"/>
            <a:ext cx="898123" cy="286950"/>
          </a:xfrm>
          <a:prstGeom prst="rect">
            <a:avLst/>
          </a:prstGeom>
          <a:solidFill>
            <a:srgbClr val="C6D9F1"/>
          </a:solidFill>
          <a:ln>
            <a:noFill/>
          </a:ln>
        </p:spPr>
        <p:txBody>
          <a:bodyPr lIns="0" tIns="0" rIns="0" bIns="0" anchor="ctr"/>
          <a:lstStyle/>
          <a:p>
            <a:pPr algn="ctr" defTabSz="457200"/>
            <a:r>
              <a:rPr lang="en-US" sz="1000" b="1" dirty="0">
                <a:latin typeface="Arial"/>
                <a:ea typeface="ヒラギノ角ゴ ProN W3" charset="0"/>
                <a:cs typeface="Arial"/>
                <a:sym typeface="Gill Sans" charset="0"/>
              </a:rPr>
              <a:t>StreamLink</a:t>
            </a:r>
          </a:p>
        </p:txBody>
      </p:sp>
      <p:sp>
        <p:nvSpPr>
          <p:cNvPr id="50" name="Rectangle 47"/>
          <p:cNvSpPr>
            <a:spLocks/>
          </p:cNvSpPr>
          <p:nvPr/>
        </p:nvSpPr>
        <p:spPr bwMode="auto">
          <a:xfrm rot="16200000">
            <a:off x="1813918" y="1989816"/>
            <a:ext cx="898123" cy="286950"/>
          </a:xfrm>
          <a:prstGeom prst="rect">
            <a:avLst/>
          </a:prstGeom>
          <a:solidFill>
            <a:srgbClr val="C6D9F1"/>
          </a:solidFill>
          <a:ln>
            <a:noFill/>
          </a:ln>
        </p:spPr>
        <p:txBody>
          <a:bodyPr lIns="0" tIns="0" rIns="0" bIns="0" anchor="ctr"/>
          <a:lstStyle/>
          <a:p>
            <a:pPr algn="ctr" defTabSz="457200"/>
            <a:r>
              <a:rPr lang="en-US" sz="1000" b="1" dirty="0">
                <a:latin typeface="Arial"/>
                <a:ea typeface="ヒラギノ角ゴ ProN W3" charset="0"/>
                <a:cs typeface="Arial"/>
                <a:sym typeface="Gill Sans" charset="0"/>
              </a:rPr>
              <a:t>StreamLink</a:t>
            </a:r>
          </a:p>
        </p:txBody>
      </p:sp>
      <p:sp>
        <p:nvSpPr>
          <p:cNvPr id="51" name="Rectangle 35"/>
          <p:cNvSpPr>
            <a:spLocks/>
          </p:cNvSpPr>
          <p:nvPr/>
        </p:nvSpPr>
        <p:spPr bwMode="auto">
          <a:xfrm>
            <a:off x="3115873" y="3036592"/>
            <a:ext cx="1380871" cy="897526"/>
          </a:xfrm>
          <a:prstGeom prst="rect">
            <a:avLst/>
          </a:prstGeom>
          <a:gradFill flip="none" rotWithShape="1">
            <a:gsLst>
              <a:gs pos="0">
                <a:srgbClr val="1F497D"/>
              </a:gs>
              <a:gs pos="100000">
                <a:srgbClr val="416EA0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txBody>
          <a:bodyPr lIns="0" tIns="0" rIns="0" bIns="0" anchor="ctr"/>
          <a:lstStyle/>
          <a:p>
            <a:pPr defTabSz="457200"/>
            <a:endParaRPr lang="en-US" sz="1200" b="1" dirty="0">
              <a:solidFill>
                <a:srgbClr val="FFFFFF"/>
              </a:solidFill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pic>
        <p:nvPicPr>
          <p:cNvPr id="52" name="Picture 51" descr="icon-platfor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8253" y="3327763"/>
            <a:ext cx="311391" cy="311392"/>
          </a:xfrm>
          <a:prstGeom prst="rect">
            <a:avLst/>
          </a:prstGeom>
        </p:spPr>
      </p:pic>
      <p:sp>
        <p:nvSpPr>
          <p:cNvPr id="53" name="TextBox 52"/>
          <p:cNvSpPr txBox="1"/>
          <p:nvPr/>
        </p:nvSpPr>
        <p:spPr>
          <a:xfrm>
            <a:off x="3571395" y="3340486"/>
            <a:ext cx="823575" cy="276999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defTabSz="457200"/>
            <a:r>
              <a:rPr lang="en-US" sz="1200" b="1" dirty="0">
                <a:solidFill>
                  <a:schemeClr val="bg1"/>
                </a:solidFill>
                <a:ea typeface="ヒラギノ角ゴ ProN W3" charset="0"/>
                <a:cs typeface="Arial"/>
                <a:sym typeface="Gill Sans" charset="0"/>
              </a:rPr>
              <a:t>Liberator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7406456" y="3993480"/>
            <a:ext cx="1077140" cy="265253"/>
          </a:xfrm>
          <a:prstGeom prst="rect">
            <a:avLst/>
          </a:prstGeom>
          <a:noFill/>
          <a:effectLst/>
        </p:spPr>
        <p:txBody>
          <a:bodyPr wrap="square" tIns="0" bIns="0" rtlCol="0" anchor="t" anchorCtr="0">
            <a:noAutofit/>
          </a:bodyPr>
          <a:lstStyle>
            <a:defPPr>
              <a:defRPr lang="en-US"/>
            </a:defPPr>
            <a:lvl1pPr algn="ctr">
              <a:defRPr sz="2800">
                <a:latin typeface="Arial Black"/>
                <a:cs typeface="Arial Black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0" dirty="0">
                <a:solidFill>
                  <a:srgbClr val="17375E"/>
                </a:solidFill>
                <a:latin typeface="Arial"/>
                <a:cs typeface="Arial"/>
              </a:rPr>
              <a:t>Exist</a:t>
            </a:r>
            <a:r>
              <a:rPr kumimoji="0" lang="en-US" sz="1000" i="0" u="none" strike="noStrike" kern="0" cap="none" spc="0" normalizeH="0" baseline="0" noProof="0" dirty="0" err="1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rPr>
              <a:t>ing</a:t>
            </a:r>
            <a:r>
              <a:rPr kumimoji="0" lang="en-US" sz="10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rPr>
              <a:t> system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964436" y="2621383"/>
            <a:ext cx="1228431" cy="236923"/>
          </a:xfrm>
          <a:prstGeom prst="rect">
            <a:avLst/>
          </a:prstGeom>
          <a:noFill/>
          <a:effectLst/>
        </p:spPr>
        <p:txBody>
          <a:bodyPr wrap="square" tIns="0" bIns="0" rtlCol="0" anchor="t" anchorCtr="0">
            <a:noAutofit/>
          </a:bodyPr>
          <a:lstStyle>
            <a:defPPr>
              <a:defRPr lang="en-US"/>
            </a:defPPr>
            <a:lvl1pPr algn="ctr">
              <a:defRPr sz="2800">
                <a:latin typeface="Arial Black"/>
                <a:cs typeface="Arial Black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0" dirty="0">
                <a:solidFill>
                  <a:srgbClr val="17375E"/>
                </a:solidFill>
                <a:latin typeface="Arial"/>
                <a:cs typeface="Arial"/>
              </a:rPr>
              <a:t>Client application</a:t>
            </a:r>
            <a:endParaRPr kumimoji="0" lang="en-US" sz="1000" i="0" u="none" strike="noStrike" kern="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pic>
        <p:nvPicPr>
          <p:cNvPr id="56" name="Picture 55" descr="device-deskto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386" y="1682475"/>
            <a:ext cx="1004531" cy="848029"/>
          </a:xfrm>
          <a:prstGeom prst="rect">
            <a:avLst/>
          </a:prstGeom>
        </p:spPr>
      </p:pic>
      <p:sp>
        <p:nvSpPr>
          <p:cNvPr id="57" name="TextBox 56"/>
          <p:cNvSpPr txBox="1"/>
          <p:nvPr/>
        </p:nvSpPr>
        <p:spPr>
          <a:xfrm>
            <a:off x="955969" y="3976050"/>
            <a:ext cx="1228431" cy="236923"/>
          </a:xfrm>
          <a:prstGeom prst="rect">
            <a:avLst/>
          </a:prstGeom>
          <a:noFill/>
          <a:effectLst/>
        </p:spPr>
        <p:txBody>
          <a:bodyPr wrap="square" tIns="0" bIns="0" rtlCol="0" anchor="t" anchorCtr="0">
            <a:noAutofit/>
          </a:bodyPr>
          <a:lstStyle>
            <a:defPPr>
              <a:defRPr lang="en-US"/>
            </a:defPPr>
            <a:lvl1pPr algn="ctr">
              <a:defRPr sz="2800">
                <a:latin typeface="Arial Black"/>
                <a:cs typeface="Arial Black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0" dirty="0">
                <a:solidFill>
                  <a:srgbClr val="17375E"/>
                </a:solidFill>
                <a:latin typeface="Arial"/>
                <a:cs typeface="Arial"/>
              </a:rPr>
              <a:t>Client application</a:t>
            </a:r>
            <a:endParaRPr kumimoji="0" lang="en-US" sz="1000" i="0" u="none" strike="noStrike" kern="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pic>
        <p:nvPicPr>
          <p:cNvPr id="58" name="Picture 57" descr="device-deskto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919" y="3037142"/>
            <a:ext cx="1004531" cy="848029"/>
          </a:xfrm>
          <a:prstGeom prst="rect">
            <a:avLst/>
          </a:prstGeom>
        </p:spPr>
      </p:pic>
      <p:sp>
        <p:nvSpPr>
          <p:cNvPr id="59" name="TextBox 58"/>
          <p:cNvSpPr txBox="1"/>
          <p:nvPr/>
        </p:nvSpPr>
        <p:spPr>
          <a:xfrm>
            <a:off x="955969" y="5449250"/>
            <a:ext cx="1228431" cy="236923"/>
          </a:xfrm>
          <a:prstGeom prst="rect">
            <a:avLst/>
          </a:prstGeom>
          <a:noFill/>
          <a:effectLst/>
        </p:spPr>
        <p:txBody>
          <a:bodyPr wrap="square" tIns="0" bIns="0" rtlCol="0" anchor="t" anchorCtr="0">
            <a:noAutofit/>
          </a:bodyPr>
          <a:lstStyle>
            <a:defPPr>
              <a:defRPr lang="en-US"/>
            </a:defPPr>
            <a:lvl1pPr algn="ctr">
              <a:defRPr sz="2800">
                <a:latin typeface="Arial Black"/>
                <a:cs typeface="Arial Black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0" dirty="0">
                <a:solidFill>
                  <a:srgbClr val="17375E"/>
                </a:solidFill>
                <a:latin typeface="Arial"/>
                <a:cs typeface="Arial"/>
              </a:rPr>
              <a:t>Client application</a:t>
            </a:r>
            <a:endParaRPr kumimoji="0" lang="en-US" sz="1000" i="0" u="none" strike="noStrike" kern="0" cap="none" spc="0" normalizeH="0" baseline="0" noProof="0" dirty="0">
              <a:ln>
                <a:noFill/>
              </a:ln>
              <a:solidFill>
                <a:srgbClr val="17375E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pic>
        <p:nvPicPr>
          <p:cNvPr id="60" name="Picture 59" descr="device-deskto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919" y="4510342"/>
            <a:ext cx="1004531" cy="848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559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Trading Messaging – client logs in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156" y="1665818"/>
            <a:ext cx="1219200" cy="755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863" y="3566585"/>
            <a:ext cx="2871787" cy="374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7206" y="4876801"/>
            <a:ext cx="927100" cy="69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49" y="5873751"/>
            <a:ext cx="4164013" cy="886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Arrow Connector 4"/>
          <p:cNvCxnSpPr>
            <a:stCxn id="2050" idx="2"/>
          </p:cNvCxnSpPr>
          <p:nvPr/>
        </p:nvCxnSpPr>
        <p:spPr>
          <a:xfrm flipH="1">
            <a:off x="2240756" y="2421468"/>
            <a:ext cx="1" cy="96943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240755" y="2659961"/>
            <a:ext cx="36087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REQUEST </a:t>
            </a:r>
            <a:r>
              <a:rPr lang="en-GB" b="1" dirty="0"/>
              <a:t>/PRIVATE/TRADE/FX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01951" y="3323021"/>
            <a:ext cx="33009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MAP </a:t>
            </a:r>
            <a:r>
              <a:rPr lang="en-GB" b="1" dirty="0"/>
              <a:t>/PRIVATE/TRADE/FX </a:t>
            </a:r>
            <a:br>
              <a:rPr lang="en-GB" b="1" dirty="0"/>
            </a:br>
            <a:r>
              <a:rPr lang="en-GB" dirty="0"/>
              <a:t>TO</a:t>
            </a:r>
            <a:r>
              <a:rPr lang="en-GB" b="1" dirty="0"/>
              <a:t> /PRIVATE/bob/TRADE/FX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2240759" y="4058709"/>
            <a:ext cx="1" cy="73093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240759" y="4177955"/>
            <a:ext cx="40960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REQUEST </a:t>
            </a:r>
            <a:r>
              <a:rPr lang="en-GB" b="1" dirty="0"/>
              <a:t>/PRIVATE/bob/TRADE/FX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810651" y="3138355"/>
            <a:ext cx="426719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USE CONFIG TO DETERMINE WHICH</a:t>
            </a:r>
          </a:p>
          <a:p>
            <a:r>
              <a:rPr lang="en-GB" dirty="0"/>
              <a:t>ADAPTER TO REQUEST</a:t>
            </a:r>
            <a:r>
              <a:rPr lang="en-GB" b="1" dirty="0"/>
              <a:t> </a:t>
            </a:r>
            <a:br>
              <a:rPr lang="en-GB" b="1" dirty="0"/>
            </a:br>
            <a:r>
              <a:rPr lang="en-GB" b="1" dirty="0"/>
              <a:t>/PRIVATE/bob/TRADE/FX  </a:t>
            </a:r>
            <a:r>
              <a:rPr lang="en-GB" dirty="0"/>
              <a:t>FROM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2240754" y="4058708"/>
            <a:ext cx="0" cy="73093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676649" y="3707250"/>
            <a:ext cx="407464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RECORD</a:t>
            </a:r>
          </a:p>
          <a:p>
            <a:r>
              <a:rPr lang="en-GB" dirty="0"/>
              <a:t>SUBJECT: </a:t>
            </a:r>
            <a:r>
              <a:rPr lang="en-GB" b="1" dirty="0"/>
              <a:t>/PRIVATE/bob/TRADE/FX</a:t>
            </a:r>
          </a:p>
          <a:p>
            <a:r>
              <a:rPr lang="en-GB" dirty="0"/>
              <a:t>FIELDS:</a:t>
            </a:r>
          </a:p>
          <a:p>
            <a:r>
              <a:rPr lang="en-GB" dirty="0"/>
              <a:t>	None</a:t>
            </a:r>
          </a:p>
        </p:txBody>
      </p:sp>
      <p:cxnSp>
        <p:nvCxnSpPr>
          <p:cNvPr id="22" name="Straight Arrow Connector 21"/>
          <p:cNvCxnSpPr/>
          <p:nvPr/>
        </p:nvCxnSpPr>
        <p:spPr>
          <a:xfrm flipV="1">
            <a:off x="2240759" y="2421467"/>
            <a:ext cx="0" cy="9694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991101" y="1736633"/>
            <a:ext cx="358732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RECORD</a:t>
            </a:r>
          </a:p>
          <a:p>
            <a:r>
              <a:rPr lang="en-GB" dirty="0"/>
              <a:t>SUBJECT: </a:t>
            </a:r>
            <a:r>
              <a:rPr lang="en-GB" b="1" dirty="0"/>
              <a:t>/PRIVATE/TRADE/FX</a:t>
            </a:r>
          </a:p>
          <a:p>
            <a:r>
              <a:rPr lang="en-GB" dirty="0"/>
              <a:t>FIELDS:</a:t>
            </a:r>
          </a:p>
          <a:p>
            <a:r>
              <a:rPr lang="en-GB" dirty="0"/>
              <a:t>	None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211683" y="5928298"/>
            <a:ext cx="4060280" cy="71428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/>
              <a:t>Fix Mock Server</a:t>
            </a:r>
          </a:p>
        </p:txBody>
      </p:sp>
      <p:pic>
        <p:nvPicPr>
          <p:cNvPr id="24" name="Picture 23"/>
          <p:cNvPicPr/>
          <p:nvPr/>
        </p:nvPicPr>
        <p:blipFill>
          <a:blip r:embed="rId7"/>
          <a:stretch>
            <a:fillRect/>
          </a:stretch>
        </p:blipFill>
        <p:spPr>
          <a:xfrm>
            <a:off x="1366271" y="1227667"/>
            <a:ext cx="1753235" cy="119380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41930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3" grpId="0"/>
      <p:bldP spid="13" grpId="1"/>
      <p:bldP spid="15" grpId="0"/>
      <p:bldP spid="15" grpId="1"/>
      <p:bldP spid="17" grpId="0"/>
      <p:bldP spid="17" grpId="1"/>
      <p:bldP spid="21" grpId="0"/>
      <p:bldP spid="21" grpId="1"/>
      <p:bldP spid="19" grpId="0"/>
      <p:bldP spid="2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Trade Messaging – client executes trade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156" y="1665818"/>
            <a:ext cx="1219200" cy="755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863" y="3566585"/>
            <a:ext cx="2871787" cy="374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7206" y="4876801"/>
            <a:ext cx="927100" cy="69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49" y="5873751"/>
            <a:ext cx="4164013" cy="886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Arrow Connector 4"/>
          <p:cNvCxnSpPr>
            <a:stCxn id="2050" idx="2"/>
          </p:cNvCxnSpPr>
          <p:nvPr/>
        </p:nvCxnSpPr>
        <p:spPr>
          <a:xfrm flipH="1">
            <a:off x="2240756" y="2421468"/>
            <a:ext cx="1" cy="96943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2240759" y="4058709"/>
            <a:ext cx="1" cy="73093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285837" y="2771682"/>
            <a:ext cx="407464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PUBLISH</a:t>
            </a:r>
          </a:p>
          <a:p>
            <a:r>
              <a:rPr lang="en-GB" dirty="0"/>
              <a:t>SUBJECT: </a:t>
            </a:r>
            <a:r>
              <a:rPr lang="en-GB" b="1" dirty="0"/>
              <a:t>/PRIVATE/bob/TRADE/FX</a:t>
            </a:r>
          </a:p>
          <a:p>
            <a:r>
              <a:rPr lang="en-GB" dirty="0"/>
              <a:t>FIELDS: message: Open,</a:t>
            </a:r>
          </a:p>
          <a:p>
            <a:r>
              <a:rPr lang="en-GB" dirty="0"/>
              <a:t>		amount: 1000000</a:t>
            </a:r>
          </a:p>
          <a:p>
            <a:r>
              <a:rPr lang="en-GB" dirty="0"/>
              <a:t>		price: 1.2345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12748" y="5931475"/>
            <a:ext cx="4060280" cy="71428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/>
              <a:t>Fix Mock Server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704306" y="4979829"/>
            <a:ext cx="57348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TRADE ON THE FIX MOCK SERVER:</a:t>
            </a:r>
            <a:br>
              <a:rPr lang="en-GB" dirty="0"/>
            </a:br>
            <a:r>
              <a:rPr lang="en-GB" dirty="0"/>
              <a:t>				</a:t>
            </a:r>
            <a:r>
              <a:rPr lang="en-GB" dirty="0" err="1"/>
              <a:t>instrumentName</a:t>
            </a:r>
            <a:r>
              <a:rPr lang="en-GB" dirty="0"/>
              <a:t>=GBPUSD</a:t>
            </a:r>
            <a:br>
              <a:rPr lang="en-GB" dirty="0"/>
            </a:br>
            <a:r>
              <a:rPr lang="en-GB" dirty="0"/>
              <a:t>				amount:1000000</a:t>
            </a:r>
          </a:p>
          <a:p>
            <a:r>
              <a:rPr lang="en-GB" dirty="0"/>
              <a:t>				price:1.2345</a:t>
            </a:r>
          </a:p>
        </p:txBody>
      </p:sp>
      <p:cxnSp>
        <p:nvCxnSpPr>
          <p:cNvPr id="4" name="Straight Arrow Connector 3"/>
          <p:cNvCxnSpPr>
            <a:stCxn id="2052" idx="2"/>
            <a:endCxn id="11" idx="0"/>
          </p:cNvCxnSpPr>
          <p:nvPr/>
        </p:nvCxnSpPr>
        <p:spPr>
          <a:xfrm>
            <a:off x="2240756" y="5575301"/>
            <a:ext cx="2132" cy="35617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0" name="Picture 19"/>
          <p:cNvPicPr/>
          <p:nvPr/>
        </p:nvPicPr>
        <p:blipFill>
          <a:blip r:embed="rId7"/>
          <a:stretch>
            <a:fillRect/>
          </a:stretch>
        </p:blipFill>
        <p:spPr>
          <a:xfrm>
            <a:off x="1366271" y="1227667"/>
            <a:ext cx="1753235" cy="119380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21" name="TextBox 20"/>
          <p:cNvSpPr txBox="1"/>
          <p:nvPr/>
        </p:nvSpPr>
        <p:spPr>
          <a:xfrm>
            <a:off x="4273028" y="1824568"/>
            <a:ext cx="3942105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DATA UPDATE</a:t>
            </a:r>
          </a:p>
          <a:p>
            <a:r>
              <a:rPr lang="en-GB" dirty="0"/>
              <a:t>SUBJECT: </a:t>
            </a:r>
            <a:r>
              <a:rPr lang="en-GB" b="1" dirty="0"/>
              <a:t>/PRIVATE/TRADE/FX</a:t>
            </a:r>
          </a:p>
          <a:p>
            <a:r>
              <a:rPr lang="en-GB" dirty="0"/>
              <a:t>FIELDS:	</a:t>
            </a:r>
            <a:r>
              <a:rPr lang="en-GB" dirty="0" err="1"/>
              <a:t>message:Trade</a:t>
            </a:r>
            <a:r>
              <a:rPr lang="en-GB" dirty="0"/>
              <a:t> Confirmed</a:t>
            </a:r>
            <a:br>
              <a:rPr lang="en-GB" dirty="0"/>
            </a:br>
            <a:r>
              <a:rPr lang="en-GB" dirty="0"/>
              <a:t>              </a:t>
            </a:r>
            <a:r>
              <a:rPr lang="en-GB" dirty="0" err="1"/>
              <a:t>instrumentName:GBPUSD</a:t>
            </a:r>
            <a:r>
              <a:rPr lang="en-GB" dirty="0"/>
              <a:t>,</a:t>
            </a:r>
            <a:br>
              <a:rPr lang="en-GB" dirty="0"/>
            </a:br>
            <a:r>
              <a:rPr lang="en-GB" dirty="0"/>
              <a:t>              amount:1000000,</a:t>
            </a:r>
          </a:p>
          <a:p>
            <a:r>
              <a:rPr lang="en-GB" dirty="0"/>
              <a:t>              price:1.2345…]</a:t>
            </a:r>
          </a:p>
          <a:p>
            <a:r>
              <a:rPr lang="en-GB" dirty="0"/>
              <a:t>	</a:t>
            </a:r>
          </a:p>
        </p:txBody>
      </p:sp>
      <p:cxnSp>
        <p:nvCxnSpPr>
          <p:cNvPr id="9" name="Straight Arrow Connector 8"/>
          <p:cNvCxnSpPr>
            <a:stCxn id="2053" idx="0"/>
            <a:endCxn id="2052" idx="2"/>
          </p:cNvCxnSpPr>
          <p:nvPr/>
        </p:nvCxnSpPr>
        <p:spPr>
          <a:xfrm flipV="1">
            <a:off x="2240756" y="5575300"/>
            <a:ext cx="1" cy="29845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2240754" y="4058709"/>
            <a:ext cx="0" cy="73093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endCxn id="2050" idx="2"/>
          </p:cNvCxnSpPr>
          <p:nvPr/>
        </p:nvCxnSpPr>
        <p:spPr>
          <a:xfrm flipV="1">
            <a:off x="2240754" y="2421468"/>
            <a:ext cx="2" cy="96943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6889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11" grpId="0" animBg="1"/>
      <p:bldP spid="15" grpId="0"/>
      <p:bldP spid="15" grpId="1"/>
      <p:bldP spid="2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Permissioning Subsystem</a:t>
            </a:r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Caplin Platform &amp; Integration Suite</a:t>
            </a:r>
          </a:p>
        </p:txBody>
      </p:sp>
    </p:spTree>
    <p:extLst>
      <p:ext uri="{BB962C8B-B14F-4D97-AF65-F5344CB8AC3E}">
        <p14:creationId xmlns:p14="http://schemas.microsoft.com/office/powerpoint/2010/main" val="2941794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ight Arrow 1"/>
          <p:cNvSpPr/>
          <p:nvPr/>
        </p:nvSpPr>
        <p:spPr>
          <a:xfrm>
            <a:off x="3959227" y="4691556"/>
            <a:ext cx="3984623" cy="148590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/>
              <a:t>Integration Adapter provides </a:t>
            </a:r>
            <a:r>
              <a:rPr lang="en-GB" dirty="0" err="1"/>
              <a:t>permissioning</a:t>
            </a:r>
            <a:r>
              <a:rPr lang="en-GB" dirty="0"/>
              <a:t> information</a:t>
            </a:r>
          </a:p>
        </p:txBody>
      </p:sp>
      <p:sp>
        <p:nvSpPr>
          <p:cNvPr id="6" name="Right Arrow 5"/>
          <p:cNvSpPr/>
          <p:nvPr/>
        </p:nvSpPr>
        <p:spPr>
          <a:xfrm>
            <a:off x="3959226" y="3048000"/>
            <a:ext cx="3984623" cy="148590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 err="1"/>
              <a:t>Auth</a:t>
            </a:r>
            <a:r>
              <a:rPr lang="en-GB" dirty="0"/>
              <a:t> Module enforces the permissions</a:t>
            </a:r>
          </a:p>
        </p:txBody>
      </p:sp>
      <p:sp>
        <p:nvSpPr>
          <p:cNvPr id="7" name="Right Arrow 6"/>
          <p:cNvSpPr/>
          <p:nvPr/>
        </p:nvSpPr>
        <p:spPr>
          <a:xfrm>
            <a:off x="3959225" y="1403351"/>
            <a:ext cx="3984623" cy="1485900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tabLst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  <a:tab pos="9431338" algn="l"/>
              </a:tabLst>
            </a:pPr>
            <a:r>
              <a:rPr lang="en-GB" dirty="0"/>
              <a:t>JS Permissioning API informs the UI of permissions</a:t>
            </a:r>
          </a:p>
        </p:txBody>
      </p:sp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468315" y="260351"/>
            <a:ext cx="8218487" cy="1143000"/>
          </a:xfrm>
          <a:ln/>
        </p:spPr>
        <p:txBody>
          <a:bodyPr/>
          <a:lstStyle/>
          <a:p>
            <a:pPr>
              <a:lnSpc>
                <a:spcPct val="10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dirty="0"/>
              <a:t>Architecture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5" y="1317527"/>
            <a:ext cx="3490912" cy="51482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308367" y="4650065"/>
            <a:ext cx="1414554" cy="184666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GB" sz="1200" b="1" dirty="0"/>
              <a:t>Integration Adapter</a:t>
            </a:r>
          </a:p>
        </p:txBody>
      </p:sp>
    </p:spTree>
    <p:extLst>
      <p:ext uri="{BB962C8B-B14F-4D97-AF65-F5344CB8AC3E}">
        <p14:creationId xmlns:p14="http://schemas.microsoft.com/office/powerpoint/2010/main" val="543781336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Integration Adapter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57307"/>
            <a:ext cx="8229600" cy="4538664"/>
          </a:xfrm>
          <a:prstGeom prst="snip2Diag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600" dirty="0"/>
              <a:t>A DataSource integration adapter is: </a:t>
            </a:r>
            <a:endParaRPr lang="en-GB" sz="2500" dirty="0"/>
          </a:p>
          <a:p>
            <a:pPr marL="377100" indent="0">
              <a:buNone/>
            </a:pPr>
            <a:endParaRPr lang="en-GB" sz="2000" dirty="0"/>
          </a:p>
        </p:txBody>
      </p:sp>
      <p:sp>
        <p:nvSpPr>
          <p:cNvPr id="4" name="Rounded Rectangle 3"/>
          <p:cNvSpPr/>
          <p:nvPr/>
        </p:nvSpPr>
        <p:spPr>
          <a:xfrm>
            <a:off x="819150" y="2377278"/>
            <a:ext cx="7419976" cy="756000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85766" tIns="67351" rIns="85766" bIns="67351" numCol="1" spcCol="1270" anchor="ctr" anchorCtr="0">
            <a:noAutofit/>
          </a:bodyPr>
          <a:lstStyle/>
          <a:p>
            <a:pPr marL="400050" lvl="1" indent="0" algn="ctr">
              <a:buNone/>
            </a:pPr>
            <a:r>
              <a:rPr lang="en-GB" sz="2000" dirty="0"/>
              <a:t>a DataSource application that communicates with </a:t>
            </a:r>
          </a:p>
          <a:p>
            <a:pPr marL="400050" lvl="1" indent="0" algn="ctr">
              <a:buNone/>
            </a:pPr>
            <a:r>
              <a:rPr lang="en-GB" sz="2000" dirty="0"/>
              <a:t>external (non-Caplin) components i.e.</a:t>
            </a:r>
          </a:p>
        </p:txBody>
      </p:sp>
      <p:sp>
        <p:nvSpPr>
          <p:cNvPr id="5" name="Right Arrow 4"/>
          <p:cNvSpPr/>
          <p:nvPr/>
        </p:nvSpPr>
        <p:spPr>
          <a:xfrm>
            <a:off x="819150" y="5076827"/>
            <a:ext cx="7419976" cy="1343023"/>
          </a:xfrm>
          <a:prstGeom prst="rightArrow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85766" tIns="67351" rIns="85766" bIns="67351" numCol="1" spcCol="1270" anchor="ctr" anchorCtr="0">
            <a:noAutofit/>
          </a:bodyPr>
          <a:lstStyle/>
          <a:p>
            <a:pPr algn="ctr"/>
            <a:r>
              <a:rPr lang="en-GB" sz="2000" dirty="0"/>
              <a:t>It transforms incoming data into DataSource messages</a:t>
            </a:r>
          </a:p>
          <a:p>
            <a:pPr algn="ctr"/>
            <a:r>
              <a:rPr lang="en-GB" sz="2000" dirty="0"/>
              <a:t> that can be read by other Caplin components</a:t>
            </a:r>
          </a:p>
        </p:txBody>
      </p:sp>
      <p:sp>
        <p:nvSpPr>
          <p:cNvPr id="6" name="Snip Diagonal Corner Rectangle 5"/>
          <p:cNvSpPr/>
          <p:nvPr/>
        </p:nvSpPr>
        <p:spPr>
          <a:xfrm>
            <a:off x="2970000" y="3346905"/>
            <a:ext cx="3204000" cy="396000"/>
          </a:xfrm>
          <a:prstGeom prst="snip2Diag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spcFirstLastPara="0" vert="horz" wrap="square" lIns="61001" tIns="50841" rIns="61001" bIns="50841" numCol="1" spcCol="1270" anchor="ctr" anchorCtr="0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400" b="1" dirty="0"/>
              <a:t>trading order systems</a:t>
            </a:r>
          </a:p>
        </p:txBody>
      </p:sp>
      <p:sp>
        <p:nvSpPr>
          <p:cNvPr id="7" name="Snip Diagonal Corner Rectangle 6"/>
          <p:cNvSpPr/>
          <p:nvPr/>
        </p:nvSpPr>
        <p:spPr>
          <a:xfrm>
            <a:off x="2970000" y="3948946"/>
            <a:ext cx="3204000" cy="396000"/>
          </a:xfrm>
          <a:prstGeom prst="snip2Diag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spcFirstLastPara="0" vert="horz" wrap="square" lIns="61001" tIns="50841" rIns="61001" bIns="50841" numCol="1" spcCol="1270" anchor="ctr" anchorCtr="0">
            <a:noAutofit/>
          </a:bodyPr>
          <a:lstStyle/>
          <a:p>
            <a:pPr algn="ctr"/>
            <a:r>
              <a:rPr lang="en-GB" sz="1400" b="1" dirty="0"/>
              <a:t>market data distribution systems</a:t>
            </a:r>
          </a:p>
        </p:txBody>
      </p:sp>
      <p:sp>
        <p:nvSpPr>
          <p:cNvPr id="8" name="Snip Diagonal Corner Rectangle 7"/>
          <p:cNvSpPr/>
          <p:nvPr/>
        </p:nvSpPr>
        <p:spPr>
          <a:xfrm>
            <a:off x="2970000" y="4550987"/>
            <a:ext cx="3204000" cy="396000"/>
          </a:xfrm>
          <a:prstGeom prst="snip2Diag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spcFirstLastPara="0" vert="horz" wrap="square" lIns="61001" tIns="50841" rIns="61001" bIns="50841" numCol="1" spcCol="1270" anchor="ctr" anchorCtr="0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400" b="1" dirty="0"/>
              <a:t>vendor feeds and databases</a:t>
            </a:r>
          </a:p>
        </p:txBody>
      </p:sp>
    </p:spTree>
    <p:extLst>
      <p:ext uri="{BB962C8B-B14F-4D97-AF65-F5344CB8AC3E}">
        <p14:creationId xmlns:p14="http://schemas.microsoft.com/office/powerpoint/2010/main" val="4014405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Grp="1" noChangeArrowheads="1"/>
          </p:cNvSpPr>
          <p:nvPr>
            <p:ph type="title"/>
          </p:nvPr>
        </p:nvSpPr>
        <p:spPr>
          <a:xfrm>
            <a:off x="468315" y="260351"/>
            <a:ext cx="8218487" cy="1143000"/>
          </a:xfrm>
          <a:ln/>
        </p:spPr>
        <p:txBody>
          <a:bodyPr/>
          <a:lstStyle/>
          <a:p>
            <a:pPr>
              <a:lnSpc>
                <a:spcPct val="10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/>
              <a:t>Concepts</a:t>
            </a: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4143984906"/>
              </p:ext>
            </p:extLst>
          </p:nvPr>
        </p:nvGraphicFramePr>
        <p:xfrm>
          <a:off x="1152525" y="1574801"/>
          <a:ext cx="6648450" cy="42544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02877818"/>
      </p:ext>
    </p:extLst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Grp="1" noChangeArrowheads="1"/>
          </p:cNvSpPr>
          <p:nvPr>
            <p:ph type="title"/>
          </p:nvPr>
        </p:nvSpPr>
        <p:spPr>
          <a:xfrm>
            <a:off x="468315" y="260351"/>
            <a:ext cx="8218487" cy="1143000"/>
          </a:xfrm>
          <a:ln/>
        </p:spPr>
        <p:txBody>
          <a:bodyPr/>
          <a:lstStyle/>
          <a:p>
            <a:pPr>
              <a:lnSpc>
                <a:spcPct val="10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/>
              <a:t>Concepts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510332516"/>
              </p:ext>
            </p:extLst>
          </p:nvPr>
        </p:nvGraphicFramePr>
        <p:xfrm>
          <a:off x="1095375" y="1676402"/>
          <a:ext cx="6648450" cy="42544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169385731"/>
      </p:ext>
    </p:extLst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Grp="1" noChangeArrowheads="1"/>
          </p:cNvSpPr>
          <p:nvPr>
            <p:ph type="title"/>
          </p:nvPr>
        </p:nvSpPr>
        <p:spPr>
          <a:xfrm>
            <a:off x="468315" y="260351"/>
            <a:ext cx="8218487" cy="1143000"/>
          </a:xfrm>
          <a:ln/>
        </p:spPr>
        <p:txBody>
          <a:bodyPr/>
          <a:lstStyle/>
          <a:p>
            <a:pPr>
              <a:lnSpc>
                <a:spcPct val="10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/>
              <a:t>Concepts</a:t>
            </a: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68290" y="1514475"/>
            <a:ext cx="8418512" cy="4722815"/>
          </a:xfrm>
          <a:ln/>
        </p:spPr>
        <p:txBody>
          <a:bodyPr/>
          <a:lstStyle/>
          <a:p>
            <a:pPr>
              <a:lnSpc>
                <a:spcPct val="100000"/>
              </a:lnSpc>
              <a:tabLst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  <a:tab pos="9431338" algn="l"/>
              </a:tabLst>
            </a:pPr>
            <a:r>
              <a:rPr lang="en-GB" dirty="0"/>
              <a:t>Algorithm for traversing a hierarchy</a:t>
            </a: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64633" y="2417762"/>
            <a:ext cx="9308633" cy="318685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25159358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Grp="1" noChangeArrowheads="1"/>
          </p:cNvSpPr>
          <p:nvPr>
            <p:ph type="title"/>
          </p:nvPr>
        </p:nvSpPr>
        <p:spPr>
          <a:xfrm>
            <a:off x="468315" y="260351"/>
            <a:ext cx="8218487" cy="1143000"/>
          </a:xfrm>
          <a:ln/>
        </p:spPr>
        <p:txBody>
          <a:bodyPr/>
          <a:lstStyle/>
          <a:p>
            <a:pPr>
              <a:lnSpc>
                <a:spcPct val="10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/>
              <a:t>Concepts</a:t>
            </a:r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8315" y="1628777"/>
            <a:ext cx="8218487" cy="4608513"/>
          </a:xfrm>
          <a:ln/>
        </p:spPr>
        <p:txBody>
          <a:bodyPr/>
          <a:lstStyle/>
          <a:p>
            <a:pPr>
              <a:lnSpc>
                <a:spcPct val="100000"/>
              </a:lnSpc>
              <a:tabLst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  <a:tab pos="9431338" algn="l"/>
              </a:tabLst>
            </a:pPr>
            <a:r>
              <a:rPr lang="en-GB" dirty="0"/>
              <a:t>Sample Hierarchy Diagram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2" y="2229131"/>
            <a:ext cx="6124575" cy="40081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04409714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Grp="1" noChangeArrowheads="1"/>
          </p:cNvSpPr>
          <p:nvPr>
            <p:ph type="title"/>
          </p:nvPr>
        </p:nvSpPr>
        <p:spPr>
          <a:xfrm>
            <a:off x="468315" y="260351"/>
            <a:ext cx="8218487" cy="1143000"/>
          </a:xfrm>
          <a:ln/>
        </p:spPr>
        <p:txBody>
          <a:bodyPr/>
          <a:lstStyle/>
          <a:p>
            <a:pPr>
              <a:lnSpc>
                <a:spcPct val="10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/>
              <a:t>Concepts</a:t>
            </a:r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8313" y="1628777"/>
            <a:ext cx="8596312" cy="4608513"/>
          </a:xfrm>
          <a:ln/>
        </p:spPr>
        <p:txBody>
          <a:bodyPr/>
          <a:lstStyle/>
          <a:p>
            <a:pPr>
              <a:lnSpc>
                <a:spcPct val="100000"/>
              </a:lnSpc>
              <a:tabLst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  <a:tab pos="9431338" algn="l"/>
              </a:tabLst>
            </a:pPr>
            <a:r>
              <a:rPr lang="en-GB" dirty="0"/>
              <a:t>Rules</a:t>
            </a:r>
          </a:p>
          <a:p>
            <a:pPr lvl="1">
              <a:lnSpc>
                <a:spcPct val="93000"/>
              </a:lnSpc>
              <a:tabLst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  <a:tab pos="9431338" algn="l"/>
              </a:tabLst>
            </a:pPr>
            <a:r>
              <a:rPr lang="en-GB" sz="2600" dirty="0"/>
              <a:t>Map RTTP messages to Permissioning Concepts</a:t>
            </a: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152" y="2682877"/>
            <a:ext cx="7848600" cy="1409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8027" y="5148265"/>
            <a:ext cx="7839075" cy="1038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1677" y="4121152"/>
            <a:ext cx="7839075" cy="1038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09307072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Tutorial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4810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/>
              <a:t>Deploying Integration Adapters</a:t>
            </a: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763459660"/>
              </p:ext>
            </p:extLst>
          </p:nvPr>
        </p:nvGraphicFramePr>
        <p:xfrm>
          <a:off x="1139457" y="2204579"/>
          <a:ext cx="7084220" cy="38689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2055" y="375824"/>
            <a:ext cx="925536" cy="688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2"/>
          <p:cNvSpPr txBox="1"/>
          <p:nvPr/>
        </p:nvSpPr>
        <p:spPr>
          <a:xfrm>
            <a:off x="1088729" y="1417639"/>
            <a:ext cx="70158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Follow the “Deploying Integration Adapter Blades” and “Upgrading components…” tutorials</a:t>
            </a:r>
          </a:p>
        </p:txBody>
      </p:sp>
    </p:spTree>
    <p:extLst>
      <p:ext uri="{BB962C8B-B14F-4D97-AF65-F5344CB8AC3E}">
        <p14:creationId xmlns:p14="http://schemas.microsoft.com/office/powerpoint/2010/main" val="3111765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Off the Shelf Adapter Blades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9"/>
            <a:ext cx="8229600" cy="470852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dirty="0"/>
              <a:t>Ready to use adapters for popular </a:t>
            </a:r>
          </a:p>
          <a:p>
            <a:pPr marL="0" indent="0" algn="ctr">
              <a:buNone/>
            </a:pPr>
            <a:r>
              <a:rPr lang="en-GB" dirty="0"/>
              <a:t>market data systems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742950" y="2867025"/>
            <a:ext cx="1628776" cy="209550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/>
              <a:t>DataSource for </a:t>
            </a:r>
            <a:r>
              <a:rPr lang="en-GB" dirty="0" err="1"/>
              <a:t>Refinitiv</a:t>
            </a:r>
            <a:r>
              <a:rPr lang="en-GB" dirty="0"/>
              <a:t> RMDS (Blade)</a:t>
            </a:r>
          </a:p>
        </p:txBody>
      </p:sp>
      <p:sp>
        <p:nvSpPr>
          <p:cNvPr id="5" name="Rectangle 4"/>
          <p:cNvSpPr/>
          <p:nvPr/>
        </p:nvSpPr>
        <p:spPr>
          <a:xfrm>
            <a:off x="2720975" y="2867025"/>
            <a:ext cx="1628776" cy="209550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lvl="1" algn="ctr"/>
            <a:r>
              <a:rPr lang="en-GB" dirty="0"/>
              <a:t>DataSource for </a:t>
            </a:r>
          </a:p>
          <a:p>
            <a:pPr marL="0" lvl="1" algn="ctr"/>
            <a:r>
              <a:rPr lang="en-GB" dirty="0"/>
              <a:t>TIB/RV</a:t>
            </a:r>
          </a:p>
          <a:p>
            <a:pPr algn="ctr"/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4699000" y="2867024"/>
            <a:ext cx="1628776" cy="209550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lvl="1" algn="ctr"/>
            <a:r>
              <a:rPr lang="en-GB" dirty="0"/>
              <a:t>DataSource for </a:t>
            </a:r>
            <a:r>
              <a:rPr lang="en-GB"/>
              <a:t>Refinitiv </a:t>
            </a:r>
            <a:r>
              <a:rPr lang="en-GB" dirty="0"/>
              <a:t>Triarch</a:t>
            </a:r>
          </a:p>
        </p:txBody>
      </p:sp>
      <p:sp>
        <p:nvSpPr>
          <p:cNvPr id="7" name="Rectangle 6"/>
          <p:cNvSpPr/>
          <p:nvPr/>
        </p:nvSpPr>
        <p:spPr>
          <a:xfrm>
            <a:off x="6677025" y="2867025"/>
            <a:ext cx="1628776" cy="209550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lvl="1" algn="ctr"/>
            <a:r>
              <a:rPr lang="en-GB" dirty="0"/>
              <a:t>DataSource for </a:t>
            </a:r>
          </a:p>
          <a:p>
            <a:pPr marL="0" lvl="1" algn="ctr"/>
            <a:r>
              <a:rPr lang="en-GB" dirty="0"/>
              <a:t>Databases</a:t>
            </a:r>
          </a:p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30056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Pricing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Caplin Platform &amp; Integration Suite</a:t>
            </a:r>
          </a:p>
        </p:txBody>
      </p:sp>
    </p:spTree>
    <p:extLst>
      <p:ext uri="{BB962C8B-B14F-4D97-AF65-F5344CB8AC3E}">
        <p14:creationId xmlns:p14="http://schemas.microsoft.com/office/powerpoint/2010/main" val="3284458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Fanout</a:t>
            </a:r>
            <a:endParaRPr lang="en-US" dirty="0"/>
          </a:p>
        </p:txBody>
      </p:sp>
      <p:grpSp>
        <p:nvGrpSpPr>
          <p:cNvPr id="3" name="Group 2"/>
          <p:cNvGrpSpPr/>
          <p:nvPr/>
        </p:nvGrpSpPr>
        <p:grpSpPr>
          <a:xfrm>
            <a:off x="955969" y="1682475"/>
            <a:ext cx="7519161" cy="4105832"/>
            <a:chOff x="955969" y="1682475"/>
            <a:chExt cx="7519161" cy="4105832"/>
          </a:xfrm>
        </p:grpSpPr>
        <p:pic>
          <p:nvPicPr>
            <p:cNvPr id="4" name="Picture 3" descr="Home-Server-ic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96183" y="3041094"/>
              <a:ext cx="893199" cy="893199"/>
            </a:xfrm>
            <a:prstGeom prst="rect">
              <a:avLst/>
            </a:prstGeom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</p:pic>
        <p:sp>
          <p:nvSpPr>
            <p:cNvPr id="5" name="TextBox 4"/>
            <p:cNvSpPr txBox="1"/>
            <p:nvPr/>
          </p:nvSpPr>
          <p:spPr>
            <a:xfrm>
              <a:off x="7406456" y="3976547"/>
              <a:ext cx="1068674" cy="379600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b="1" kern="0" dirty="0">
                  <a:solidFill>
                    <a:srgbClr val="17375E"/>
                  </a:solidFill>
                  <a:latin typeface="Arial"/>
                  <a:cs typeface="Arial"/>
                </a:rPr>
                <a:t>Exist</a:t>
              </a:r>
              <a:r>
                <a:rPr kumimoji="0" lang="en-US" sz="10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ing</a:t>
              </a:r>
              <a:r>
                <a:rPr kumimoji="0" lang="en-US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 system</a:t>
              </a:r>
            </a:p>
          </p:txBody>
        </p:sp>
        <p:sp>
          <p:nvSpPr>
            <p:cNvPr id="6" name="Rectangle 47"/>
            <p:cNvSpPr>
              <a:spLocks/>
            </p:cNvSpPr>
            <p:nvPr/>
          </p:nvSpPr>
          <p:spPr bwMode="auto">
            <a:xfrm>
              <a:off x="5645406" y="3042800"/>
              <a:ext cx="1072244" cy="895101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txBody>
            <a:bodyPr lIns="0" tIns="0" rIns="0" bIns="0" anchor="ctr"/>
            <a:lstStyle/>
            <a:p>
              <a:pPr algn="ctr" defTabSz="457200"/>
              <a:r>
                <a:rPr lang="en-US" sz="1200" dirty="0">
                  <a:latin typeface="Arial"/>
                  <a:ea typeface="ヒラギノ角ゴ ProN W3" charset="0"/>
                  <a:cs typeface="Arial"/>
                  <a:sym typeface="Gill Sans" charset="0"/>
                </a:rPr>
                <a:t>Integration Adapter</a:t>
              </a:r>
            </a:p>
          </p:txBody>
        </p:sp>
        <p:sp>
          <p:nvSpPr>
            <p:cNvPr id="7" name="Rectangle 47"/>
            <p:cNvSpPr>
              <a:spLocks/>
            </p:cNvSpPr>
            <p:nvPr/>
          </p:nvSpPr>
          <p:spPr bwMode="auto">
            <a:xfrm rot="16200000">
              <a:off x="5025371" y="3346415"/>
              <a:ext cx="894910" cy="28695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txBody>
            <a:bodyPr lIns="0" tIns="0" rIns="0" bIns="0" anchor="ctr"/>
            <a:lstStyle/>
            <a:p>
              <a:pPr algn="ctr" defTabSz="457200"/>
              <a:r>
                <a:rPr lang="en-US" sz="1000" b="1" dirty="0">
                  <a:latin typeface="Arial"/>
                  <a:ea typeface="ヒラギノ角ゴ ProN W3" charset="0"/>
                  <a:cs typeface="Arial"/>
                  <a:sym typeface="Gill Sans" charset="0"/>
                </a:rPr>
                <a:t>DataSource</a:t>
              </a:r>
            </a:p>
          </p:txBody>
        </p:sp>
        <p:cxnSp>
          <p:nvCxnSpPr>
            <p:cNvPr id="8" name="Straight Arrow Connector 7"/>
            <p:cNvCxnSpPr>
              <a:stCxn id="4" idx="1"/>
              <a:endCxn id="6" idx="3"/>
            </p:cNvCxnSpPr>
            <p:nvPr/>
          </p:nvCxnSpPr>
          <p:spPr>
            <a:xfrm flipH="1">
              <a:off x="6717650" y="3487694"/>
              <a:ext cx="778533" cy="2657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9" name="Rectangle 47"/>
            <p:cNvSpPr>
              <a:spLocks/>
            </p:cNvSpPr>
            <p:nvPr/>
          </p:nvSpPr>
          <p:spPr bwMode="auto">
            <a:xfrm rot="16200000">
              <a:off x="1813917" y="3287559"/>
              <a:ext cx="898123" cy="28695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txBody>
            <a:bodyPr lIns="0" tIns="0" rIns="0" bIns="0" anchor="ctr"/>
            <a:lstStyle/>
            <a:p>
              <a:pPr algn="ctr" defTabSz="457200"/>
              <a:r>
                <a:rPr lang="en-US" sz="1000" b="1" dirty="0">
                  <a:latin typeface="Arial"/>
                  <a:ea typeface="ヒラギノ角ゴ ProN W3" charset="0"/>
                  <a:cs typeface="Arial"/>
                  <a:sym typeface="Gill Sans" charset="0"/>
                </a:rPr>
                <a:t>StreamLink</a:t>
              </a:r>
            </a:p>
          </p:txBody>
        </p:sp>
        <p:sp>
          <p:nvSpPr>
            <p:cNvPr id="10" name="Rectangle 47"/>
            <p:cNvSpPr>
              <a:spLocks/>
            </p:cNvSpPr>
            <p:nvPr/>
          </p:nvSpPr>
          <p:spPr bwMode="auto">
            <a:xfrm rot="16200000">
              <a:off x="1813917" y="4760774"/>
              <a:ext cx="898123" cy="28695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txBody>
            <a:bodyPr lIns="0" tIns="0" rIns="0" bIns="0" anchor="ctr"/>
            <a:lstStyle/>
            <a:p>
              <a:pPr algn="ctr" defTabSz="457200"/>
              <a:r>
                <a:rPr lang="en-US" sz="1000" b="1" dirty="0">
                  <a:latin typeface="Arial"/>
                  <a:ea typeface="ヒラギノ角ゴ ProN W3" charset="0"/>
                  <a:cs typeface="Arial"/>
                  <a:sym typeface="Gill Sans" charset="0"/>
                </a:rPr>
                <a:t>StreamLink</a:t>
              </a:r>
            </a:p>
          </p:txBody>
        </p:sp>
        <p:sp>
          <p:nvSpPr>
            <p:cNvPr id="11" name="Rectangle 47"/>
            <p:cNvSpPr>
              <a:spLocks/>
            </p:cNvSpPr>
            <p:nvPr/>
          </p:nvSpPr>
          <p:spPr bwMode="auto">
            <a:xfrm rot="16200000">
              <a:off x="1813918" y="1989816"/>
              <a:ext cx="898123" cy="28695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txBody>
            <a:bodyPr lIns="0" tIns="0" rIns="0" bIns="0" anchor="ctr"/>
            <a:lstStyle/>
            <a:p>
              <a:pPr algn="ctr" defTabSz="457200"/>
              <a:r>
                <a:rPr lang="en-US" sz="1000" b="1" dirty="0">
                  <a:latin typeface="Arial"/>
                  <a:ea typeface="ヒラギノ角ゴ ProN W3" charset="0"/>
                  <a:cs typeface="Arial"/>
                  <a:sym typeface="Gill Sans" charset="0"/>
                </a:rPr>
                <a:t>StreamLink</a:t>
              </a:r>
            </a:p>
          </p:txBody>
        </p:sp>
        <p:cxnSp>
          <p:nvCxnSpPr>
            <p:cNvPr id="12" name="Straight Arrow Connector 11"/>
            <p:cNvCxnSpPr>
              <a:endCxn id="9" idx="2"/>
            </p:cNvCxnSpPr>
            <p:nvPr/>
          </p:nvCxnSpPr>
          <p:spPr>
            <a:xfrm flipH="1" flipV="1">
              <a:off x="2406454" y="3431034"/>
              <a:ext cx="717116" cy="640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>
              <a:stCxn id="7" idx="0"/>
            </p:cNvCxnSpPr>
            <p:nvPr/>
          </p:nvCxnSpPr>
          <p:spPr>
            <a:xfrm flipH="1" flipV="1">
              <a:off x="4504441" y="3489140"/>
              <a:ext cx="824910" cy="750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4" name="Rectangle 35"/>
            <p:cNvSpPr>
              <a:spLocks/>
            </p:cNvSpPr>
            <p:nvPr/>
          </p:nvSpPr>
          <p:spPr bwMode="auto">
            <a:xfrm>
              <a:off x="3123570" y="3044289"/>
              <a:ext cx="1380871" cy="897526"/>
            </a:xfrm>
            <a:prstGeom prst="rect">
              <a:avLst/>
            </a:prstGeom>
            <a:gradFill flip="none" rotWithShape="1">
              <a:gsLst>
                <a:gs pos="0">
                  <a:srgbClr val="1F497D"/>
                </a:gs>
                <a:gs pos="100000">
                  <a:srgbClr val="416EA0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txBody>
            <a:bodyPr lIns="0" tIns="0" rIns="0" bIns="0" anchor="ctr"/>
            <a:lstStyle/>
            <a:p>
              <a:pPr defTabSz="457200"/>
              <a:endParaRPr lang="en-US" sz="1200" b="1" dirty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pic>
          <p:nvPicPr>
            <p:cNvPr id="15" name="Picture 14" descr="icon-platform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85950" y="3335460"/>
              <a:ext cx="311391" cy="311392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3579092" y="3348183"/>
              <a:ext cx="823575" cy="276999"/>
            </a:xfrm>
            <a:prstGeom prst="rect">
              <a:avLst/>
            </a:prstGeom>
            <a:noFill/>
          </p:spPr>
          <p:txBody>
            <a:bodyPr wrap="square" rIns="0" rtlCol="0">
              <a:spAutoFit/>
            </a:bodyPr>
            <a:lstStyle/>
            <a:p>
              <a:pPr defTabSz="457200"/>
              <a:r>
                <a:rPr lang="en-US" sz="1200" b="1" dirty="0">
                  <a:solidFill>
                    <a:schemeClr val="bg1"/>
                  </a:solidFill>
                  <a:ea typeface="ヒラギノ角ゴ ProN W3" charset="0"/>
                  <a:cs typeface="Arial"/>
                  <a:sym typeface="Gill Sans" charset="0"/>
                </a:rPr>
                <a:t>Liberator</a:t>
              </a:r>
            </a:p>
          </p:txBody>
        </p:sp>
        <p:cxnSp>
          <p:nvCxnSpPr>
            <p:cNvPr id="17" name="Straight Arrow Connector 9"/>
            <p:cNvCxnSpPr>
              <a:endCxn id="11" idx="2"/>
            </p:cNvCxnSpPr>
            <p:nvPr/>
          </p:nvCxnSpPr>
          <p:spPr>
            <a:xfrm flipH="1" flipV="1">
              <a:off x="2406455" y="2133291"/>
              <a:ext cx="717745" cy="1162359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Straight Arrow Connector 9"/>
            <p:cNvCxnSpPr/>
            <p:nvPr/>
          </p:nvCxnSpPr>
          <p:spPr>
            <a:xfrm flipH="1">
              <a:off x="2406456" y="3714750"/>
              <a:ext cx="717744" cy="1282795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964436" y="2621383"/>
              <a:ext cx="1228431" cy="339057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b="1" kern="0" dirty="0">
                  <a:solidFill>
                    <a:srgbClr val="17375E"/>
                  </a:solidFill>
                  <a:latin typeface="Arial"/>
                  <a:cs typeface="Arial"/>
                </a:rPr>
                <a:t>Client application</a:t>
              </a:r>
              <a:endPara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pic>
          <p:nvPicPr>
            <p:cNvPr id="20" name="Picture 19" descr="device-desktop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6386" y="1682475"/>
              <a:ext cx="1004531" cy="848029"/>
            </a:xfrm>
            <a:prstGeom prst="rect">
              <a:avLst/>
            </a:prstGeom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</p:pic>
        <p:sp>
          <p:nvSpPr>
            <p:cNvPr id="21" name="TextBox 20"/>
            <p:cNvSpPr txBox="1"/>
            <p:nvPr/>
          </p:nvSpPr>
          <p:spPr>
            <a:xfrm>
              <a:off x="955969" y="3976050"/>
              <a:ext cx="1228431" cy="339057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b="1" kern="0" dirty="0">
                  <a:solidFill>
                    <a:srgbClr val="17375E"/>
                  </a:solidFill>
                  <a:latin typeface="Arial"/>
                  <a:cs typeface="Arial"/>
                </a:rPr>
                <a:t>Client application</a:t>
              </a:r>
              <a:endPara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pic>
          <p:nvPicPr>
            <p:cNvPr id="22" name="Picture 21" descr="device-desktop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7919" y="2979676"/>
              <a:ext cx="1004531" cy="848029"/>
            </a:xfrm>
            <a:prstGeom prst="rect">
              <a:avLst/>
            </a:prstGeom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</p:pic>
        <p:sp>
          <p:nvSpPr>
            <p:cNvPr id="23" name="TextBox 22"/>
            <p:cNvSpPr txBox="1"/>
            <p:nvPr/>
          </p:nvSpPr>
          <p:spPr>
            <a:xfrm>
              <a:off x="955969" y="5449250"/>
              <a:ext cx="1228431" cy="339057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b="1" kern="0" dirty="0">
                  <a:solidFill>
                    <a:srgbClr val="17375E"/>
                  </a:solidFill>
                  <a:latin typeface="Arial"/>
                  <a:cs typeface="Arial"/>
                </a:rPr>
                <a:t>Client application</a:t>
              </a:r>
              <a:endPara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pic>
          <p:nvPicPr>
            <p:cNvPr id="24" name="Picture 23" descr="device-desktop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7919" y="4452876"/>
              <a:ext cx="1004531" cy="848029"/>
            </a:xfrm>
            <a:prstGeom prst="rect">
              <a:avLst/>
            </a:prstGeom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</p:pic>
      </p:grpSp>
    </p:spTree>
    <p:extLst>
      <p:ext uri="{BB962C8B-B14F-4D97-AF65-F5344CB8AC3E}">
        <p14:creationId xmlns:p14="http://schemas.microsoft.com/office/powerpoint/2010/main" val="1090491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Types: Records</a:t>
            </a: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713302381"/>
              </p:ext>
            </p:extLst>
          </p:nvPr>
        </p:nvGraphicFramePr>
        <p:xfrm>
          <a:off x="818707" y="310671"/>
          <a:ext cx="7740501" cy="58774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00593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Review – </a:t>
            </a:r>
            <a:r>
              <a:rPr lang="en-GB" dirty="0" err="1"/>
              <a:t>Caplin</a:t>
            </a:r>
            <a:r>
              <a:rPr lang="en-GB" dirty="0"/>
              <a:t> Messaging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49" y="5873751"/>
            <a:ext cx="4164013" cy="886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>
            <a:off x="2240757" y="2421468"/>
            <a:ext cx="3" cy="106949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240755" y="2659961"/>
            <a:ext cx="27709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GB" dirty="0">
                <a:solidFill>
                  <a:srgbClr val="000000"/>
                </a:solidFill>
              </a:rPr>
              <a:t>REQUEST </a:t>
            </a:r>
            <a:r>
              <a:rPr lang="en-GB" b="1" dirty="0">
                <a:solidFill>
                  <a:srgbClr val="000000"/>
                </a:solidFill>
              </a:rPr>
              <a:t>/FX/GBPUSD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2240759" y="3861048"/>
            <a:ext cx="1" cy="73093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240760" y="4177955"/>
            <a:ext cx="27709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GB" dirty="0">
                <a:solidFill>
                  <a:srgbClr val="000000"/>
                </a:solidFill>
              </a:rPr>
              <a:t>REQUEST </a:t>
            </a:r>
            <a:r>
              <a:rPr lang="en-GB" b="1" dirty="0">
                <a:solidFill>
                  <a:srgbClr val="000000"/>
                </a:solidFill>
              </a:rPr>
              <a:t>/FX/GBPUSD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789901" y="3358733"/>
            <a:ext cx="50494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GB" dirty="0">
                <a:solidFill>
                  <a:srgbClr val="000000"/>
                </a:solidFill>
              </a:rPr>
              <a:t>USE CONFIG TO DETERMINE WHICH</a:t>
            </a:r>
          </a:p>
          <a:p>
            <a:pPr defTabSz="457200"/>
            <a:r>
              <a:rPr lang="en-GB" dirty="0">
                <a:solidFill>
                  <a:srgbClr val="000000"/>
                </a:solidFill>
              </a:rPr>
              <a:t>ADAPTER TO REQUEST</a:t>
            </a:r>
            <a:r>
              <a:rPr lang="en-GB" b="1" dirty="0">
                <a:solidFill>
                  <a:srgbClr val="000000"/>
                </a:solidFill>
              </a:rPr>
              <a:t> /FX/GBPUSD </a:t>
            </a:r>
            <a:r>
              <a:rPr lang="en-GB" dirty="0">
                <a:solidFill>
                  <a:srgbClr val="000000"/>
                </a:solidFill>
              </a:rPr>
              <a:t>FROM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850357" y="4869160"/>
            <a:ext cx="5810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GB" dirty="0">
                <a:solidFill>
                  <a:srgbClr val="000000"/>
                </a:solidFill>
              </a:rPr>
              <a:t>GET THE INFORMATION FROM THE BANK SYSTEM</a:t>
            </a:r>
            <a:endParaRPr lang="en-GB" b="1" dirty="0">
              <a:solidFill>
                <a:srgbClr val="000000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2267744" y="3861049"/>
            <a:ext cx="0" cy="73093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676650" y="3212976"/>
            <a:ext cx="274953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GB" b="1" dirty="0">
                <a:solidFill>
                  <a:srgbClr val="000000"/>
                </a:solidFill>
              </a:rPr>
              <a:t>RECORD </a:t>
            </a:r>
            <a:r>
              <a:rPr lang="en-GB" dirty="0">
                <a:solidFill>
                  <a:srgbClr val="000000"/>
                </a:solidFill>
              </a:rPr>
              <a:t>(Image)</a:t>
            </a:r>
            <a:endParaRPr lang="en-GB" b="1" dirty="0">
              <a:solidFill>
                <a:srgbClr val="000000"/>
              </a:solidFill>
            </a:endParaRPr>
          </a:p>
          <a:p>
            <a:pPr defTabSz="457200"/>
            <a:r>
              <a:rPr lang="en-GB" dirty="0">
                <a:solidFill>
                  <a:srgbClr val="000000"/>
                </a:solidFill>
              </a:rPr>
              <a:t>SUBJECT: </a:t>
            </a:r>
            <a:r>
              <a:rPr lang="en-GB" b="1" dirty="0">
                <a:solidFill>
                  <a:srgbClr val="000000"/>
                </a:solidFill>
              </a:rPr>
              <a:t>/FX/GBPUSD</a:t>
            </a:r>
          </a:p>
          <a:p>
            <a:pPr defTabSz="457200"/>
            <a:r>
              <a:rPr lang="en-GB" dirty="0">
                <a:solidFill>
                  <a:srgbClr val="000000"/>
                </a:solidFill>
              </a:rPr>
              <a:t>FIELDS:</a:t>
            </a:r>
          </a:p>
          <a:p>
            <a:pPr defTabSz="457200"/>
            <a:r>
              <a:rPr lang="en-GB" dirty="0">
                <a:solidFill>
                  <a:srgbClr val="000000"/>
                </a:solidFill>
              </a:rPr>
              <a:t>	</a:t>
            </a:r>
            <a:r>
              <a:rPr lang="en-GB" dirty="0" err="1">
                <a:solidFill>
                  <a:srgbClr val="000000"/>
                </a:solidFill>
              </a:rPr>
              <a:t>BidPrice</a:t>
            </a:r>
            <a:r>
              <a:rPr lang="en-GB" dirty="0">
                <a:solidFill>
                  <a:srgbClr val="000000"/>
                </a:solidFill>
              </a:rPr>
              <a:t>=1.2345</a:t>
            </a:r>
          </a:p>
          <a:p>
            <a:pPr defTabSz="457200"/>
            <a:r>
              <a:rPr lang="en-GB" dirty="0">
                <a:solidFill>
                  <a:srgbClr val="000000"/>
                </a:solidFill>
              </a:rPr>
              <a:t>	</a:t>
            </a:r>
            <a:r>
              <a:rPr lang="en-GB" dirty="0" err="1">
                <a:solidFill>
                  <a:srgbClr val="000000"/>
                </a:solidFill>
              </a:rPr>
              <a:t>AskPrice</a:t>
            </a:r>
            <a:r>
              <a:rPr lang="en-GB" dirty="0">
                <a:solidFill>
                  <a:srgbClr val="000000"/>
                </a:solidFill>
              </a:rPr>
              <a:t>=1.2355</a:t>
            </a:r>
          </a:p>
          <a:p>
            <a:pPr defTabSz="457200"/>
            <a:r>
              <a:rPr lang="en-GB" dirty="0">
                <a:solidFill>
                  <a:srgbClr val="000000"/>
                </a:solidFill>
              </a:rPr>
              <a:t>	</a:t>
            </a:r>
            <a:r>
              <a:rPr lang="en-GB" dirty="0" err="1">
                <a:solidFill>
                  <a:srgbClr val="000000"/>
                </a:solidFill>
              </a:rPr>
              <a:t>etc</a:t>
            </a:r>
            <a:endParaRPr lang="en-GB" dirty="0">
              <a:solidFill>
                <a:srgbClr val="000000"/>
              </a:solidFill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 flipV="1">
            <a:off x="2267744" y="2421469"/>
            <a:ext cx="0" cy="106948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991101" y="1736632"/>
            <a:ext cx="274953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GB" b="1" dirty="0">
                <a:solidFill>
                  <a:srgbClr val="000000"/>
                </a:solidFill>
              </a:rPr>
              <a:t>RECORD</a:t>
            </a:r>
          </a:p>
          <a:p>
            <a:pPr defTabSz="457200"/>
            <a:r>
              <a:rPr lang="en-GB" dirty="0">
                <a:solidFill>
                  <a:srgbClr val="000000"/>
                </a:solidFill>
              </a:rPr>
              <a:t>SUBJECT: </a:t>
            </a:r>
            <a:r>
              <a:rPr lang="en-GB" b="1" dirty="0">
                <a:solidFill>
                  <a:srgbClr val="000000"/>
                </a:solidFill>
              </a:rPr>
              <a:t>/FX/GBPUSD</a:t>
            </a:r>
          </a:p>
          <a:p>
            <a:pPr defTabSz="457200"/>
            <a:r>
              <a:rPr lang="en-GB" dirty="0">
                <a:solidFill>
                  <a:srgbClr val="000000"/>
                </a:solidFill>
              </a:rPr>
              <a:t>FIELDS:</a:t>
            </a:r>
          </a:p>
          <a:p>
            <a:pPr defTabSz="457200"/>
            <a:r>
              <a:rPr lang="en-GB" dirty="0">
                <a:solidFill>
                  <a:srgbClr val="000000"/>
                </a:solidFill>
              </a:rPr>
              <a:t>	</a:t>
            </a:r>
            <a:r>
              <a:rPr lang="en-GB" dirty="0" err="1">
                <a:solidFill>
                  <a:srgbClr val="000000"/>
                </a:solidFill>
              </a:rPr>
              <a:t>BidPrice</a:t>
            </a:r>
            <a:r>
              <a:rPr lang="en-GB" dirty="0">
                <a:solidFill>
                  <a:srgbClr val="000000"/>
                </a:solidFill>
              </a:rPr>
              <a:t>=1.2345</a:t>
            </a:r>
          </a:p>
          <a:p>
            <a:pPr defTabSz="457200"/>
            <a:r>
              <a:rPr lang="en-GB" dirty="0">
                <a:solidFill>
                  <a:srgbClr val="000000"/>
                </a:solidFill>
              </a:rPr>
              <a:t>	</a:t>
            </a:r>
            <a:r>
              <a:rPr lang="en-GB" dirty="0" err="1">
                <a:solidFill>
                  <a:srgbClr val="000000"/>
                </a:solidFill>
              </a:rPr>
              <a:t>AskPrice</a:t>
            </a:r>
            <a:r>
              <a:rPr lang="en-GB" dirty="0">
                <a:solidFill>
                  <a:srgbClr val="000000"/>
                </a:solidFill>
              </a:rPr>
              <a:t>=1.2355</a:t>
            </a:r>
          </a:p>
          <a:p>
            <a:pPr defTabSz="457200"/>
            <a:r>
              <a:rPr lang="en-GB" dirty="0">
                <a:solidFill>
                  <a:srgbClr val="000000"/>
                </a:solidFill>
              </a:rPr>
              <a:t>	</a:t>
            </a:r>
            <a:r>
              <a:rPr lang="en-GB" dirty="0" err="1">
                <a:solidFill>
                  <a:srgbClr val="000000"/>
                </a:solidFill>
              </a:rPr>
              <a:t>etc</a:t>
            </a: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804866" y="3496160"/>
            <a:ext cx="2871787" cy="29288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n-GB" sz="1400" dirty="0">
                <a:solidFill>
                  <a:prstClr val="white"/>
                </a:solidFill>
              </a:rPr>
              <a:t>Liberator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1614488" y="4674716"/>
            <a:ext cx="1196181" cy="69850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57200"/>
            <a:r>
              <a:rPr lang="en-GB" sz="1100" b="1" dirty="0">
                <a:solidFill>
                  <a:srgbClr val="000000"/>
                </a:solidFill>
              </a:rPr>
              <a:t>Pricing Integration Adapter</a:t>
            </a:r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1945878" y="5373216"/>
            <a:ext cx="0" cy="56403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2462213" y="5373216"/>
            <a:ext cx="0" cy="56403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810668" y="5460999"/>
            <a:ext cx="237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GB" dirty="0">
                <a:solidFill>
                  <a:srgbClr val="000000"/>
                </a:solidFill>
              </a:rPr>
              <a:t>PRICE UPDATE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676653" y="3212976"/>
            <a:ext cx="274953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GB" b="1" dirty="0">
                <a:solidFill>
                  <a:srgbClr val="000000"/>
                </a:solidFill>
              </a:rPr>
              <a:t>RECORD </a:t>
            </a:r>
            <a:r>
              <a:rPr lang="en-GB" dirty="0">
                <a:solidFill>
                  <a:srgbClr val="000000"/>
                </a:solidFill>
              </a:rPr>
              <a:t>(Update)</a:t>
            </a:r>
            <a:endParaRPr lang="en-GB" b="1" dirty="0">
              <a:solidFill>
                <a:srgbClr val="000000"/>
              </a:solidFill>
            </a:endParaRPr>
          </a:p>
          <a:p>
            <a:pPr defTabSz="457200"/>
            <a:r>
              <a:rPr lang="en-GB" dirty="0">
                <a:solidFill>
                  <a:srgbClr val="000000"/>
                </a:solidFill>
              </a:rPr>
              <a:t>SUBJECT: </a:t>
            </a:r>
            <a:r>
              <a:rPr lang="en-GB" b="1" dirty="0">
                <a:solidFill>
                  <a:srgbClr val="000000"/>
                </a:solidFill>
              </a:rPr>
              <a:t>/FX/GBPUSD</a:t>
            </a:r>
          </a:p>
          <a:p>
            <a:pPr defTabSz="457200"/>
            <a:r>
              <a:rPr lang="en-GB" dirty="0">
                <a:solidFill>
                  <a:srgbClr val="000000"/>
                </a:solidFill>
              </a:rPr>
              <a:t>FIELDS:</a:t>
            </a:r>
          </a:p>
          <a:p>
            <a:pPr defTabSz="457200"/>
            <a:r>
              <a:rPr lang="en-GB" dirty="0">
                <a:solidFill>
                  <a:srgbClr val="000000"/>
                </a:solidFill>
              </a:rPr>
              <a:t>	</a:t>
            </a:r>
            <a:r>
              <a:rPr lang="en-GB" dirty="0" err="1">
                <a:solidFill>
                  <a:srgbClr val="000000"/>
                </a:solidFill>
              </a:rPr>
              <a:t>BidPrice</a:t>
            </a:r>
            <a:r>
              <a:rPr lang="en-GB" dirty="0">
                <a:solidFill>
                  <a:srgbClr val="000000"/>
                </a:solidFill>
              </a:rPr>
              <a:t>=1.2345</a:t>
            </a:r>
          </a:p>
          <a:p>
            <a:pPr defTabSz="457200"/>
            <a:r>
              <a:rPr lang="en-GB" dirty="0">
                <a:solidFill>
                  <a:srgbClr val="000000"/>
                </a:solidFill>
              </a:rPr>
              <a:t>	</a:t>
            </a:r>
            <a:r>
              <a:rPr lang="en-GB" dirty="0" err="1">
                <a:solidFill>
                  <a:srgbClr val="000000"/>
                </a:solidFill>
              </a:rPr>
              <a:t>AskPrice</a:t>
            </a:r>
            <a:r>
              <a:rPr lang="en-GB" dirty="0">
                <a:solidFill>
                  <a:srgbClr val="000000"/>
                </a:solidFill>
              </a:rPr>
              <a:t>=1.2355</a:t>
            </a:r>
          </a:p>
          <a:p>
            <a:pPr defTabSz="457200"/>
            <a:r>
              <a:rPr lang="en-GB" dirty="0">
                <a:solidFill>
                  <a:srgbClr val="000000"/>
                </a:solidFill>
              </a:rPr>
              <a:t>	</a:t>
            </a:r>
            <a:r>
              <a:rPr lang="en-GB" dirty="0" err="1">
                <a:solidFill>
                  <a:srgbClr val="000000"/>
                </a:solidFill>
              </a:rPr>
              <a:t>etc</a:t>
            </a:r>
            <a:endParaRPr lang="en-GB" dirty="0">
              <a:solidFill>
                <a:srgbClr val="0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487" y="1185336"/>
            <a:ext cx="1235869" cy="1236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9734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5" grpId="0"/>
      <p:bldP spid="15" grpId="1"/>
      <p:bldP spid="17" grpId="0"/>
      <p:bldP spid="17" grpId="1"/>
      <p:bldP spid="18" grpId="0"/>
      <p:bldP spid="18" grpId="1"/>
      <p:bldP spid="21" grpId="0"/>
      <p:bldP spid="21" grpId="1"/>
      <p:bldP spid="19" grpId="0"/>
      <p:bldP spid="19" grpId="1"/>
      <p:bldP spid="19" grpId="2"/>
      <p:bldP spid="20" grpId="0"/>
      <p:bldP spid="20" grpId="1"/>
      <p:bldP spid="28" grpId="0"/>
      <p:bldP spid="2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Records and Containers</a:t>
            </a:r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Caplin Platform &amp; Integration Suite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54637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theme/theme1.xml><?xml version="1.0" encoding="utf-8"?>
<a:theme xmlns:a="http://schemas.openxmlformats.org/drawingml/2006/main" name="4-3-pp-pres">
  <a:themeElements>
    <a:clrScheme name="Caplin 2012">
      <a:dk1>
        <a:srgbClr val="000000"/>
      </a:dk1>
      <a:lt1>
        <a:sysClr val="window" lastClr="FFFFFF"/>
      </a:lt1>
      <a:dk2>
        <a:srgbClr val="1F497D"/>
      </a:dk2>
      <a:lt2>
        <a:srgbClr val="EEECE1"/>
      </a:lt2>
      <a:accent1>
        <a:srgbClr val="EC6182"/>
      </a:accent1>
      <a:accent2>
        <a:srgbClr val="50B748"/>
      </a:accent2>
      <a:accent3>
        <a:srgbClr val="E8B13F"/>
      </a:accent3>
      <a:accent4>
        <a:srgbClr val="54B0CB"/>
      </a:accent4>
      <a:accent5>
        <a:srgbClr val="FF7231"/>
      </a:accent5>
      <a:accent6>
        <a:srgbClr val="818181"/>
      </a:accent6>
      <a:hlink>
        <a:srgbClr val="54B0CB"/>
      </a:hlink>
      <a:folHlink>
        <a:srgbClr val="54B0CB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4-3-pp-pres.potx</Template>
  <TotalTime>0</TotalTime>
  <Words>1379</Words>
  <Application>Microsoft Office PowerPoint</Application>
  <PresentationFormat>On-screen Show (4:3)</PresentationFormat>
  <Paragraphs>408</Paragraphs>
  <Slides>36</Slides>
  <Notes>34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0" baseType="lpstr">
      <vt:lpstr>Arial</vt:lpstr>
      <vt:lpstr>Calibri</vt:lpstr>
      <vt:lpstr>Lucida Grande</vt:lpstr>
      <vt:lpstr>4-3-pp-pres</vt:lpstr>
      <vt:lpstr>Introduction to Integration Adapters</vt:lpstr>
      <vt:lpstr>Caplin Platform and CIS</vt:lpstr>
      <vt:lpstr>Integration Adapter Overview</vt:lpstr>
      <vt:lpstr>Off the Shelf Adapter Blades</vt:lpstr>
      <vt:lpstr>Pricing</vt:lpstr>
      <vt:lpstr>Fanout</vt:lpstr>
      <vt:lpstr>Data Types: Records</vt:lpstr>
      <vt:lpstr>Review – Caplin Messaging</vt:lpstr>
      <vt:lpstr>Records and Containers</vt:lpstr>
      <vt:lpstr>Objects</vt:lpstr>
      <vt:lpstr>Record</vt:lpstr>
      <vt:lpstr>Record</vt:lpstr>
      <vt:lpstr>Container</vt:lpstr>
      <vt:lpstr>Container</vt:lpstr>
      <vt:lpstr>Container used in a Grid</vt:lpstr>
      <vt:lpstr>Container in Action</vt:lpstr>
      <vt:lpstr>Trading</vt:lpstr>
      <vt:lpstr>Demo</vt:lpstr>
      <vt:lpstr>PowerPoint Presentation</vt:lpstr>
      <vt:lpstr>PowerPoint Presentation</vt:lpstr>
      <vt:lpstr>Review – Caplin Messaging I</vt:lpstr>
      <vt:lpstr>Review – Caplin Messaging II</vt:lpstr>
      <vt:lpstr>Trade Messaging:  establishing the trade channel</vt:lpstr>
      <vt:lpstr>Trade Messaging: sending trade messages</vt:lpstr>
      <vt:lpstr>Channels</vt:lpstr>
      <vt:lpstr>Trading Messaging – client logs in</vt:lpstr>
      <vt:lpstr>Trade Messaging – client executes trade</vt:lpstr>
      <vt:lpstr>Permissioning Subsystem</vt:lpstr>
      <vt:lpstr>Architecture</vt:lpstr>
      <vt:lpstr>Concepts</vt:lpstr>
      <vt:lpstr>Concepts</vt:lpstr>
      <vt:lpstr>Concepts</vt:lpstr>
      <vt:lpstr>Concepts</vt:lpstr>
      <vt:lpstr>Concepts</vt:lpstr>
      <vt:lpstr>Tutorial</vt:lpstr>
      <vt:lpstr>Deploying Integration Adapters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2013-10-06T12:41:08Z</dcterms:created>
  <dcterms:modified xsi:type="dcterms:W3CDTF">2019-12-17T17:38:42Z</dcterms:modified>
  <cp:contentStatus/>
</cp:coreProperties>
</file>